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76"/>
  </p:notesMasterIdLst>
  <p:sldIdLst>
    <p:sldId id="256" r:id="rId2"/>
    <p:sldId id="354" r:id="rId3"/>
    <p:sldId id="288" r:id="rId4"/>
    <p:sldId id="258" r:id="rId5"/>
    <p:sldId id="260" r:id="rId6"/>
    <p:sldId id="257" r:id="rId7"/>
    <p:sldId id="259" r:id="rId8"/>
    <p:sldId id="298" r:id="rId9"/>
    <p:sldId id="351" r:id="rId10"/>
    <p:sldId id="294" r:id="rId11"/>
    <p:sldId id="297" r:id="rId12"/>
    <p:sldId id="261" r:id="rId13"/>
    <p:sldId id="289" r:id="rId14"/>
    <p:sldId id="290" r:id="rId15"/>
    <p:sldId id="291" r:id="rId16"/>
    <p:sldId id="292" r:id="rId17"/>
    <p:sldId id="296" r:id="rId18"/>
    <p:sldId id="295" r:id="rId19"/>
    <p:sldId id="293" r:id="rId20"/>
    <p:sldId id="299" r:id="rId21"/>
    <p:sldId id="300" r:id="rId22"/>
    <p:sldId id="302" r:id="rId23"/>
    <p:sldId id="303" r:id="rId24"/>
    <p:sldId id="304" r:id="rId25"/>
    <p:sldId id="301"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52" r:id="rId39"/>
    <p:sldId id="317" r:id="rId40"/>
    <p:sldId id="353" r:id="rId41"/>
    <p:sldId id="318" r:id="rId42"/>
    <p:sldId id="319" r:id="rId43"/>
    <p:sldId id="355"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4" r:id="rId66"/>
    <p:sldId id="341" r:id="rId67"/>
    <p:sldId id="342" r:id="rId68"/>
    <p:sldId id="343" r:id="rId69"/>
    <p:sldId id="345" r:id="rId70"/>
    <p:sldId id="346" r:id="rId71"/>
    <p:sldId id="347" r:id="rId72"/>
    <p:sldId id="348" r:id="rId73"/>
    <p:sldId id="349" r:id="rId74"/>
    <p:sldId id="350" r:id="rId75"/>
  </p:sldIdLst>
  <p:sldSz cx="16551275" cy="9326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8" userDrawn="1">
          <p15:clr>
            <a:srgbClr val="A4A3A4"/>
          </p15:clr>
        </p15:guide>
        <p15:guide id="2" pos="52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008080"/>
    <a:srgbClr val="666699"/>
    <a:srgbClr val="CC0000"/>
    <a:srgbClr val="FFFFFF"/>
    <a:srgbClr val="9999FF"/>
    <a:srgbClr val="2E527A"/>
    <a:srgbClr val="365B85"/>
    <a:srgbClr val="053399"/>
    <a:srgbClr val="0C19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324" y="-270"/>
      </p:cViewPr>
      <p:guideLst>
        <p:guide orient="horz" pos="2938"/>
        <p:guide pos="521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lt1"/>
                </a:solidFill>
                <a:latin typeface="+mn-lt"/>
                <a:ea typeface="+mn-ea"/>
                <a:cs typeface="+mn-cs"/>
              </a:defRPr>
            </a:pPr>
            <a:r>
              <a:rPr lang="en-US" sz="3200" dirty="0">
                <a:solidFill>
                  <a:schemeClr val="lt1"/>
                </a:solidFill>
                <a:effectLst>
                  <a:outerShdw blurRad="38100" dist="38100" dir="2700000" algn="tl">
                    <a:srgbClr val="000000">
                      <a:alpha val="43137"/>
                    </a:srgbClr>
                  </a:outerShdw>
                </a:effectLst>
                <a:latin typeface="+mn-lt"/>
                <a:ea typeface="+mn-ea"/>
                <a:cs typeface="+mn-cs"/>
              </a:rPr>
              <a:t>Vehicles Involved in accidents</a:t>
            </a:r>
            <a:endParaRPr lang="en-US" sz="3200" dirty="0">
              <a:solidFill>
                <a:schemeClr val="bg2">
                  <a:lumMod val="25000"/>
                </a:schemeClr>
              </a:solidFill>
              <a:effectLst>
                <a:outerShdw blurRad="38100" dist="38100" dir="2700000" algn="tl">
                  <a:srgbClr val="000000">
                    <a:alpha val="43137"/>
                  </a:srgbClr>
                </a:outerShdw>
              </a:effectLst>
            </a:endParaRPr>
          </a:p>
        </c:rich>
      </c:tx>
      <c:overlay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txPr>
        <a:bodyPr rot="0" spcFirstLastPara="1" vertOverflow="ellipsis" vert="horz" wrap="square" anchor="ctr" anchorCtr="1"/>
        <a:lstStyle/>
        <a:p>
          <a:pPr>
            <a:defRPr sz="2128" b="1" i="0" u="none" strike="noStrike" kern="1200" cap="all" baseline="0">
              <a:solidFill>
                <a:schemeClr val="lt1"/>
              </a:solidFill>
              <a:latin typeface="+mn-lt"/>
              <a:ea typeface="+mn-ea"/>
              <a:cs typeface="+mn-cs"/>
            </a:defRPr>
          </a:pPr>
          <a:endParaRPr lang="en-US"/>
        </a:p>
      </c:txPr>
    </c:title>
    <c:autoTitleDeleted val="0"/>
    <c:view3D>
      <c:rotX val="30"/>
      <c:rotY val="119"/>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177211086445895"/>
          <c:y val="0.24519859155205301"/>
          <c:w val="0.8145543726911223"/>
          <c:h val="0.71657790999740945"/>
        </c:manualLayout>
      </c:layout>
      <c:pie3DChart>
        <c:varyColors val="1"/>
        <c:ser>
          <c:idx val="0"/>
          <c:order val="0"/>
          <c:tx>
            <c:strRef>
              <c:f>Sheet1!$B$1</c:f>
              <c:strCache>
                <c:ptCount val="1"/>
                <c:pt idx="0">
                  <c:v>Accident Involvment (percentage)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2871-423E-AA86-E4D676EB649D}"/>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871-423E-AA86-E4D676EB649D}"/>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2871-423E-AA86-E4D676EB649D}"/>
              </c:ext>
            </c:extLst>
          </c:dPt>
          <c:dPt>
            <c:idx val="3"/>
            <c:bubble3D val="0"/>
            <c:spPr>
              <a:solidFill>
                <a:srgbClr val="FFC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2871-423E-AA86-E4D676EB649D}"/>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2871-423E-AA86-E4D676EB649D}"/>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2871-423E-AA86-E4D676EB649D}"/>
              </c:ext>
            </c:extLst>
          </c:dPt>
          <c:dPt>
            <c:idx val="6"/>
            <c:bubble3D val="0"/>
            <c:explosion val="21"/>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2871-423E-AA86-E4D676EB649D}"/>
              </c:ext>
            </c:extLst>
          </c:dPt>
          <c:dLbls>
            <c:dLbl>
              <c:idx val="0"/>
              <c:layout>
                <c:manualLayout>
                  <c:x val="6.3683017800302819E-2"/>
                  <c:y val="6.5384768481148371E-4"/>
                </c:manualLayout>
              </c:layout>
              <c:tx>
                <c:rich>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E913DF02-067A-4D38-8711-B7B95B1620A5}" type="CATEGORYNAME">
                      <a:rPr lang="en-US" sz="1800" b="0" i="0" u="none" strike="noStrike" kern="1200" spc="0" baseline="0">
                        <a:solidFill>
                          <a:schemeClr val="accent1">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accent1">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8.04%</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871-423E-AA86-E4D676EB649D}"/>
                </c:ext>
              </c:extLst>
            </c:dLbl>
            <c:dLbl>
              <c:idx val="1"/>
              <c:layout>
                <c:manualLayout>
                  <c:x val="0.18227944360059137"/>
                  <c:y val="8.0878847337376353E-2"/>
                </c:manualLayout>
              </c:layout>
              <c:tx>
                <c:rich>
                  <a:bodyPr rot="0" spcFirstLastPara="1" vertOverflow="ellipsis" vert="horz" wrap="square" lIns="38100" tIns="19050" rIns="38100" bIns="19050" anchor="ctr" anchorCtr="0">
                    <a:noAutofit/>
                  </a:bodyPr>
                  <a:lstStyle/>
                  <a:p>
                    <a:pPr algn="ctr" rtl="0">
                      <a:defRPr lang="en-US" sz="1800" b="0" i="0" u="none" strike="noStrike" kern="1200" spc="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4B4E2DC9-2978-4D8C-8ABA-A985F9CA1AD6}" type="CATEGORYNAME">
                      <a:rPr lang="en-US" sz="1800" b="0" i="0" u="none" strike="noStrike" kern="1200" spc="0" baseline="0" dirty="0">
                        <a:solidFill>
                          <a:schemeClr val="accent2">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accent2">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5.22%</a:t>
                    </a:r>
                  </a:p>
                </c:rich>
              </c:tx>
              <c:spPr>
                <a:noFill/>
                <a:ln>
                  <a:noFill/>
                </a:ln>
                <a:effectLst/>
              </c:spPr>
              <c:txPr>
                <a:bodyPr rot="0" spcFirstLastPara="1" vertOverflow="ellipsis" vert="horz" wrap="square" lIns="38100" tIns="19050" rIns="38100" bIns="19050" anchor="ctr" anchorCtr="0">
                  <a:noAutofit/>
                </a:bodyPr>
                <a:lstStyle/>
                <a:p>
                  <a:pPr algn="ctr" rtl="0">
                    <a:defRPr lang="en-US" sz="1800" b="0" i="0" u="none" strike="noStrike" kern="1200" spc="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6940699828941122"/>
                      <c:h val="0.11702608835319067"/>
                    </c:manualLayout>
                  </c15:layout>
                  <c15:dlblFieldTable/>
                  <c15:showDataLabelsRange val="0"/>
                </c:ext>
                <c:ext xmlns:c16="http://schemas.microsoft.com/office/drawing/2014/chart" uri="{C3380CC4-5D6E-409C-BE32-E72D297353CC}">
                  <c16:uniqueId val="{00000003-2871-423E-AA86-E4D676EB649D}"/>
                </c:ext>
              </c:extLst>
            </c:dLbl>
            <c:dLbl>
              <c:idx val="2"/>
              <c:layout>
                <c:manualLayout>
                  <c:x val="-0.25178690569326762"/>
                  <c:y val="4.9926954082700273E-2"/>
                </c:manualLayout>
              </c:layout>
              <c:tx>
                <c:rich>
                  <a:bodyPr rot="0" spcFirstLastPara="1" vertOverflow="ellipsis" vert="horz" wrap="square" lIns="38100" tIns="19050" rIns="38100" bIns="19050" anchor="ctr" anchorCtr="0">
                    <a:spAutoFit/>
                  </a:bodyPr>
                  <a:lstStyle/>
                  <a:p>
                    <a:pPr algn="ctr" rtl="0">
                      <a:defRPr lang="en-US" sz="1800" b="0" i="0" u="none" strike="noStrike" kern="1200" spc="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C24DBBBB-6DF3-4AD3-BDDC-EAD95DDA332D}" type="CATEGORYNAME">
                      <a:rPr lang="en-US" sz="1800" b="0" i="0" u="none" strike="noStrike" kern="1200" spc="0" baseline="0" dirty="0">
                        <a:solidFill>
                          <a:schemeClr val="bg2">
                            <a:lumMod val="2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bg2">
                            <a:lumMod val="2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9.35%</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spc="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871-423E-AA86-E4D676EB649D}"/>
                </c:ext>
              </c:extLst>
            </c:dLbl>
            <c:dLbl>
              <c:idx val="3"/>
              <c:layout>
                <c:manualLayout>
                  <c:x val="-0.17156834268449028"/>
                  <c:y val="-0.12450806108598855"/>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fld id="{39C82DA4-8347-42D4-8088-59F864C65016}" type="CATEGORYNAME">
                      <a:rPr lang="en-US" sz="1800" b="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rPr>
                      <a:pPr>
                        <a:defRPr>
                          <a:solidFill>
                            <a:schemeClr val="accent1"/>
                          </a:solidFill>
                        </a:defRPr>
                      </a:pPr>
                      <a:t>[CATEGORY NAME]</a:t>
                    </a:fld>
                    <a:r>
                      <a:rPr lang="en-US" sz="160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1600" b="0" baseline="0" dirty="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rPr>
                      <a:t>18.99%</a:t>
                    </a:r>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2478373446710435"/>
                      <c:h val="0.12805392762918508"/>
                    </c:manualLayout>
                  </c15:layout>
                  <c15:dlblFieldTable/>
                  <c15:showDataLabelsRange val="0"/>
                </c:ext>
                <c:ext xmlns:c16="http://schemas.microsoft.com/office/drawing/2014/chart" uri="{C3380CC4-5D6E-409C-BE32-E72D297353CC}">
                  <c16:uniqueId val="{00000005-2871-423E-AA86-E4D676EB649D}"/>
                </c:ext>
              </c:extLst>
            </c:dLbl>
            <c:dLbl>
              <c:idx val="4"/>
              <c:layout>
                <c:manualLayout>
                  <c:x val="-5.9847327234643879E-2"/>
                  <c:y val="-8.7479045213505871E-2"/>
                </c:manualLayout>
              </c:layout>
              <c:tx>
                <c:rich>
                  <a:bodyPr rot="0" spcFirstLastPara="1" vertOverflow="ellipsis" vert="horz" wrap="square" lIns="38100" tIns="19050" rIns="38100" bIns="19050" anchor="ctr" anchorCtr="0">
                    <a:spAutoFit/>
                  </a:bodyPr>
                  <a:lstStyle/>
                  <a:p>
                    <a:pPr algn="ctr" rtl="0">
                      <a:defRPr lang="en-US" sz="1800" b="0" i="0" u="none" strike="noStrike" kern="1200" spc="0" baseline="0" smtClean="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98C3B753-6459-41DF-A1EE-B1F901DEEF81}" type="CATEGORYNAME">
                      <a:rPr lang="en-US" sz="1800" b="0" i="0" u="none" strike="noStrike" kern="1200" spc="0" baseline="0" smtClean="0">
                        <a:solidFill>
                          <a:schemeClr val="accent1">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smtClean="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accent1">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7.32%</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spc="0" baseline="0" smtClean="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9358680586080068"/>
                      <c:h val="0.19182003765574637"/>
                    </c:manualLayout>
                  </c15:layout>
                  <c15:dlblFieldTable/>
                  <c15:showDataLabelsRange val="0"/>
                </c:ext>
                <c:ext xmlns:c16="http://schemas.microsoft.com/office/drawing/2014/chart" uri="{C3380CC4-5D6E-409C-BE32-E72D297353CC}">
                  <c16:uniqueId val="{00000008-2871-423E-AA86-E4D676EB649D}"/>
                </c:ext>
              </c:extLst>
            </c:dLbl>
            <c:dLbl>
              <c:idx val="5"/>
              <c:layout>
                <c:manualLayout>
                  <c:x val="-1.7129804885130953E-2"/>
                  <c:y val="-1.5883891152101919E-2"/>
                </c:manualLayout>
              </c:layout>
              <c:tx>
                <c:rich>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BBF2B94F-5CDB-4C12-9847-B178971A75C5}" type="CATEGORYNAME">
                      <a:rPr lang="en-US" sz="1800" b="0" i="0" u="none" strike="noStrike" kern="1200" spc="0" baseline="0">
                        <a:solidFill>
                          <a:schemeClr val="accent6">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accent6">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29.81%</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2065697507611251"/>
                      <c:h val="0.14749997384195682"/>
                    </c:manualLayout>
                  </c15:layout>
                  <c15:dlblFieldTable/>
                  <c15:showDataLabelsRange val="0"/>
                </c:ext>
                <c:ext xmlns:c16="http://schemas.microsoft.com/office/drawing/2014/chart" uri="{C3380CC4-5D6E-409C-BE32-E72D297353CC}">
                  <c16:uniqueId val="{00000002-2871-423E-AA86-E4D676EB649D}"/>
                </c:ext>
              </c:extLst>
            </c:dLbl>
            <c:dLbl>
              <c:idx val="6"/>
              <c:layout>
                <c:manualLayout>
                  <c:x val="6.7901233933219909E-2"/>
                  <c:y val="-0.1262266622116951"/>
                </c:manualLayout>
              </c:layout>
              <c:tx>
                <c:rich>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fld id="{84385408-B09A-4722-8D92-F4389EE924FC}" type="CATEGORYNAME">
                      <a:rPr lang="en-US" sz="1800" b="0" i="0" u="none" strike="noStrike" kern="1200" spc="0" baseline="0">
                        <a:solidFill>
                          <a:schemeClr val="tx2">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pPr algn="ctr" rtl="0">
                        <a:defRPr lang="en-US" sz="1800" b="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t>[CATEGORY NAME]</a:t>
                    </a:fld>
                    <a:r>
                      <a:rPr lang="en-US" sz="1800" b="0" i="0" u="none" strike="noStrike" kern="1200" spc="0" baseline="0" dirty="0">
                        <a:solidFill>
                          <a:schemeClr val="tx2">
                            <a:lumMod val="50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21.4%</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spc="0" baseline="0">
                      <a:solidFill>
                        <a:srgbClr val="FFC000"/>
                      </a:solidFill>
                      <a:latin typeface="Arial Rounded MT Bold" panose="020F0704030504030204" pitchFamily="34" charset="0"/>
                      <a:ea typeface="Arial Unicode MS" panose="020B0604020202020204" pitchFamily="34" charset="-128"/>
                      <a:cs typeface="Arial Unicode MS" panose="020B0604020202020204" pitchFamily="34" charset="-128"/>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871-423E-AA86-E4D676EB649D}"/>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Battery-run easy bike </c:v>
                </c:pt>
                <c:pt idx="1">
                  <c:v>Car,microbus</c:v>
                </c:pt>
                <c:pt idx="2">
                  <c:v>Autorickshaw</c:v>
                </c:pt>
                <c:pt idx="3">
                  <c:v>Bus</c:v>
                </c:pt>
                <c:pt idx="4">
                  <c:v>Tractor,locally made vehicles</c:v>
                </c:pt>
                <c:pt idx="5">
                  <c:v>Truck,lorry,covered van</c:v>
                </c:pt>
                <c:pt idx="6">
                  <c:v>Motorcycle</c:v>
                </c:pt>
              </c:strCache>
            </c:strRef>
          </c:cat>
          <c:val>
            <c:numRef>
              <c:f>Sheet1!$B$2:$B$8</c:f>
              <c:numCache>
                <c:formatCode>General</c:formatCode>
                <c:ptCount val="7"/>
                <c:pt idx="0">
                  <c:v>8.0399999999999991</c:v>
                </c:pt>
                <c:pt idx="1">
                  <c:v>5.22</c:v>
                </c:pt>
                <c:pt idx="2">
                  <c:v>9.35</c:v>
                </c:pt>
                <c:pt idx="3">
                  <c:v>18.989999999999998</c:v>
                </c:pt>
                <c:pt idx="4">
                  <c:v>7.32</c:v>
                </c:pt>
                <c:pt idx="5">
                  <c:v>29.82</c:v>
                </c:pt>
                <c:pt idx="6">
                  <c:v>21.4</c:v>
                </c:pt>
              </c:numCache>
            </c:numRef>
          </c:val>
          <c:extLst>
            <c:ext xmlns:c16="http://schemas.microsoft.com/office/drawing/2014/chart" uri="{C3380CC4-5D6E-409C-BE32-E72D297353CC}">
              <c16:uniqueId val="{00000000-2871-423E-AA86-E4D676EB649D}"/>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854D2-1AB1-4CC2-9D6C-EE8DA889E79A}" type="datetimeFigureOut">
              <a:rPr lang="en-US" smtClean="0"/>
              <a:t>07-Dec-21</a:t>
            </a:fld>
            <a:endParaRPr lang="en-US"/>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86CA3-906F-4A24-8FF9-590D1029CDF0}" type="slidenum">
              <a:rPr lang="en-US" smtClean="0"/>
              <a:t>‹#›</a:t>
            </a:fld>
            <a:endParaRPr lang="en-US"/>
          </a:p>
        </p:txBody>
      </p:sp>
    </p:spTree>
    <p:extLst>
      <p:ext uri="{BB962C8B-B14F-4D97-AF65-F5344CB8AC3E}">
        <p14:creationId xmlns:p14="http://schemas.microsoft.com/office/powerpoint/2010/main" val="334025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43</a:t>
            </a:fld>
            <a:endParaRPr lang="en-US"/>
          </a:p>
        </p:txBody>
      </p:sp>
    </p:spTree>
    <p:extLst>
      <p:ext uri="{BB962C8B-B14F-4D97-AF65-F5344CB8AC3E}">
        <p14:creationId xmlns:p14="http://schemas.microsoft.com/office/powerpoint/2010/main" val="131143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68910" y="1526362"/>
            <a:ext cx="12413456" cy="3247026"/>
          </a:xfrm>
        </p:spPr>
        <p:txBody>
          <a:bodyPr anchor="b"/>
          <a:lstStyle>
            <a:lvl1pPr algn="ctr">
              <a:defRPr sz="8146"/>
            </a:lvl1pPr>
          </a:lstStyle>
          <a:p>
            <a:r>
              <a:rPr lang="en-US"/>
              <a:t>Click to edit Master title style</a:t>
            </a:r>
            <a:endParaRPr lang="en-US" dirty="0"/>
          </a:p>
        </p:txBody>
      </p:sp>
      <p:sp>
        <p:nvSpPr>
          <p:cNvPr id="3" name="Subtitle 2"/>
          <p:cNvSpPr>
            <a:spLocks noGrp="1"/>
          </p:cNvSpPr>
          <p:nvPr>
            <p:ph type="subTitle" idx="1"/>
          </p:nvPr>
        </p:nvSpPr>
        <p:spPr>
          <a:xfrm>
            <a:off x="2068910" y="4898605"/>
            <a:ext cx="12413456" cy="2251760"/>
          </a:xfrm>
        </p:spPr>
        <p:txBody>
          <a:bodyPr/>
          <a:lstStyle>
            <a:lvl1pPr marL="0" indent="0" algn="ctr">
              <a:buNone/>
              <a:defRPr sz="3258"/>
            </a:lvl1pPr>
            <a:lvl2pPr marL="620695" indent="0" algn="ctr">
              <a:buNone/>
              <a:defRPr sz="2715"/>
            </a:lvl2pPr>
            <a:lvl3pPr marL="1241389" indent="0" algn="ctr">
              <a:buNone/>
              <a:defRPr sz="2444"/>
            </a:lvl3pPr>
            <a:lvl4pPr marL="1862084" indent="0" algn="ctr">
              <a:buNone/>
              <a:defRPr sz="2172"/>
            </a:lvl4pPr>
            <a:lvl5pPr marL="2482779" indent="0" algn="ctr">
              <a:buNone/>
              <a:defRPr sz="2172"/>
            </a:lvl5pPr>
            <a:lvl6pPr marL="3103474" indent="0" algn="ctr">
              <a:buNone/>
              <a:defRPr sz="2172"/>
            </a:lvl6pPr>
            <a:lvl7pPr marL="3724168" indent="0" algn="ctr">
              <a:buNone/>
              <a:defRPr sz="2172"/>
            </a:lvl7pPr>
            <a:lvl8pPr marL="4344863" indent="0" algn="ctr">
              <a:buNone/>
              <a:defRPr sz="2172"/>
            </a:lvl8pPr>
            <a:lvl9pPr marL="4965558" indent="0" algn="ctr">
              <a:buNone/>
              <a:defRPr sz="217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7D8F8C-CC58-46BB-ADCE-B622192AD8E1}"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1376047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D8F8C-CC58-46BB-ADCE-B622192AD8E1}"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4195035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44506" y="496553"/>
            <a:ext cx="3568869" cy="790383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7900" y="496553"/>
            <a:ext cx="10499715" cy="79038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D8F8C-CC58-46BB-ADCE-B622192AD8E1}"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3777881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CB6C0"/>
                </a:solidFill>
              </a:defRPr>
            </a:lvl1pPr>
          </a:lstStyle>
          <a:p>
            <a:r>
              <a:rPr lang="en-US" dirty="0"/>
              <a:t>Topic</a:t>
            </a:r>
          </a:p>
        </p:txBody>
      </p:sp>
      <p:sp>
        <p:nvSpPr>
          <p:cNvPr id="10" name="Text Placeholder 9"/>
          <p:cNvSpPr>
            <a:spLocks noGrp="1"/>
          </p:cNvSpPr>
          <p:nvPr>
            <p:ph type="body" sz="quarter" idx="13"/>
          </p:nvPr>
        </p:nvSpPr>
        <p:spPr>
          <a:xfrm>
            <a:off x="1137904" y="2482770"/>
            <a:ext cx="14275475" cy="536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4" name="Text Placeholder 3"/>
          <p:cNvSpPr>
            <a:spLocks noGrp="1"/>
          </p:cNvSpPr>
          <p:nvPr>
            <p:ph type="body" sz="quarter" idx="15" hasCustomPrompt="1"/>
          </p:nvPr>
        </p:nvSpPr>
        <p:spPr>
          <a:xfrm>
            <a:off x="1137904" y="1504385"/>
            <a:ext cx="14275475" cy="485290"/>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59682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D8F8C-CC58-46BB-ADCE-B622192AD8E1}"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74042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280" y="2325166"/>
            <a:ext cx="14275475" cy="3879590"/>
          </a:xfrm>
        </p:spPr>
        <p:txBody>
          <a:bodyPr anchor="b"/>
          <a:lstStyle>
            <a:lvl1pPr>
              <a:defRPr sz="8146"/>
            </a:lvl1pPr>
          </a:lstStyle>
          <a:p>
            <a:r>
              <a:rPr lang="en-US"/>
              <a:t>Click to edit Master title style</a:t>
            </a:r>
            <a:endParaRPr lang="en-US" dirty="0"/>
          </a:p>
        </p:txBody>
      </p:sp>
      <p:sp>
        <p:nvSpPr>
          <p:cNvPr id="3" name="Text Placeholder 2"/>
          <p:cNvSpPr>
            <a:spLocks noGrp="1"/>
          </p:cNvSpPr>
          <p:nvPr>
            <p:ph type="body" idx="1"/>
          </p:nvPr>
        </p:nvSpPr>
        <p:spPr>
          <a:xfrm>
            <a:off x="1129280" y="6241458"/>
            <a:ext cx="14275475" cy="2040185"/>
          </a:xfrm>
        </p:spPr>
        <p:txBody>
          <a:bodyPr/>
          <a:lstStyle>
            <a:lvl1pPr marL="0" indent="0">
              <a:buNone/>
              <a:defRPr sz="3258">
                <a:solidFill>
                  <a:schemeClr val="tx1">
                    <a:tint val="75000"/>
                  </a:schemeClr>
                </a:solidFill>
              </a:defRPr>
            </a:lvl1pPr>
            <a:lvl2pPr marL="620695" indent="0">
              <a:buNone/>
              <a:defRPr sz="2715">
                <a:solidFill>
                  <a:schemeClr val="tx1">
                    <a:tint val="75000"/>
                  </a:schemeClr>
                </a:solidFill>
              </a:defRPr>
            </a:lvl2pPr>
            <a:lvl3pPr marL="1241389" indent="0">
              <a:buNone/>
              <a:defRPr sz="2444">
                <a:solidFill>
                  <a:schemeClr val="tx1">
                    <a:tint val="75000"/>
                  </a:schemeClr>
                </a:solidFill>
              </a:defRPr>
            </a:lvl3pPr>
            <a:lvl4pPr marL="1862084" indent="0">
              <a:buNone/>
              <a:defRPr sz="2172">
                <a:solidFill>
                  <a:schemeClr val="tx1">
                    <a:tint val="75000"/>
                  </a:schemeClr>
                </a:solidFill>
              </a:defRPr>
            </a:lvl4pPr>
            <a:lvl5pPr marL="2482779" indent="0">
              <a:buNone/>
              <a:defRPr sz="2172">
                <a:solidFill>
                  <a:schemeClr val="tx1">
                    <a:tint val="75000"/>
                  </a:schemeClr>
                </a:solidFill>
              </a:defRPr>
            </a:lvl5pPr>
            <a:lvl6pPr marL="3103474" indent="0">
              <a:buNone/>
              <a:defRPr sz="2172">
                <a:solidFill>
                  <a:schemeClr val="tx1">
                    <a:tint val="75000"/>
                  </a:schemeClr>
                </a:solidFill>
              </a:defRPr>
            </a:lvl6pPr>
            <a:lvl7pPr marL="3724168" indent="0">
              <a:buNone/>
              <a:defRPr sz="2172">
                <a:solidFill>
                  <a:schemeClr val="tx1">
                    <a:tint val="75000"/>
                  </a:schemeClr>
                </a:solidFill>
              </a:defRPr>
            </a:lvl7pPr>
            <a:lvl8pPr marL="4344863" indent="0">
              <a:buNone/>
              <a:defRPr sz="2172">
                <a:solidFill>
                  <a:schemeClr val="tx1">
                    <a:tint val="75000"/>
                  </a:schemeClr>
                </a:solidFill>
              </a:defRPr>
            </a:lvl8pPr>
            <a:lvl9pPr marL="4965558" indent="0">
              <a:buNone/>
              <a:defRPr sz="217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7D8F8C-CC58-46BB-ADCE-B622192AD8E1}"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234308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7900" y="2482765"/>
            <a:ext cx="7034292" cy="5917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79083" y="2482765"/>
            <a:ext cx="7034292" cy="5917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7D8F8C-CC58-46BB-ADCE-B622192AD8E1}"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202337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0056" y="496554"/>
            <a:ext cx="14275475" cy="180270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0057" y="2286304"/>
            <a:ext cx="7001964" cy="1120482"/>
          </a:xfrm>
        </p:spPr>
        <p:txBody>
          <a:bodyPr anchor="b"/>
          <a:lstStyle>
            <a:lvl1pPr marL="0" indent="0">
              <a:buNone/>
              <a:defRPr sz="3258" b="1"/>
            </a:lvl1pPr>
            <a:lvl2pPr marL="620695" indent="0">
              <a:buNone/>
              <a:defRPr sz="2715" b="1"/>
            </a:lvl2pPr>
            <a:lvl3pPr marL="1241389" indent="0">
              <a:buNone/>
              <a:defRPr sz="2444" b="1"/>
            </a:lvl3pPr>
            <a:lvl4pPr marL="1862084" indent="0">
              <a:buNone/>
              <a:defRPr sz="2172" b="1"/>
            </a:lvl4pPr>
            <a:lvl5pPr marL="2482779" indent="0">
              <a:buNone/>
              <a:defRPr sz="2172" b="1"/>
            </a:lvl5pPr>
            <a:lvl6pPr marL="3103474" indent="0">
              <a:buNone/>
              <a:defRPr sz="2172" b="1"/>
            </a:lvl6pPr>
            <a:lvl7pPr marL="3724168" indent="0">
              <a:buNone/>
              <a:defRPr sz="2172" b="1"/>
            </a:lvl7pPr>
            <a:lvl8pPr marL="4344863" indent="0">
              <a:buNone/>
              <a:defRPr sz="2172" b="1"/>
            </a:lvl8pPr>
            <a:lvl9pPr marL="4965558" indent="0">
              <a:buNone/>
              <a:defRPr sz="2172" b="1"/>
            </a:lvl9pPr>
          </a:lstStyle>
          <a:p>
            <a:pPr lvl="0"/>
            <a:r>
              <a:rPr lang="en-US"/>
              <a:t>Click to edit Master text styles</a:t>
            </a:r>
          </a:p>
        </p:txBody>
      </p:sp>
      <p:sp>
        <p:nvSpPr>
          <p:cNvPr id="4" name="Content Placeholder 3"/>
          <p:cNvSpPr>
            <a:spLocks noGrp="1"/>
          </p:cNvSpPr>
          <p:nvPr>
            <p:ph sz="half" idx="2"/>
          </p:nvPr>
        </p:nvSpPr>
        <p:spPr>
          <a:xfrm>
            <a:off x="1140057" y="3406786"/>
            <a:ext cx="7001964" cy="50108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79083" y="2286304"/>
            <a:ext cx="7036448" cy="1120482"/>
          </a:xfrm>
        </p:spPr>
        <p:txBody>
          <a:bodyPr anchor="b"/>
          <a:lstStyle>
            <a:lvl1pPr marL="0" indent="0">
              <a:buNone/>
              <a:defRPr sz="3258" b="1"/>
            </a:lvl1pPr>
            <a:lvl2pPr marL="620695" indent="0">
              <a:buNone/>
              <a:defRPr sz="2715" b="1"/>
            </a:lvl2pPr>
            <a:lvl3pPr marL="1241389" indent="0">
              <a:buNone/>
              <a:defRPr sz="2444" b="1"/>
            </a:lvl3pPr>
            <a:lvl4pPr marL="1862084" indent="0">
              <a:buNone/>
              <a:defRPr sz="2172" b="1"/>
            </a:lvl4pPr>
            <a:lvl5pPr marL="2482779" indent="0">
              <a:buNone/>
              <a:defRPr sz="2172" b="1"/>
            </a:lvl5pPr>
            <a:lvl6pPr marL="3103474" indent="0">
              <a:buNone/>
              <a:defRPr sz="2172" b="1"/>
            </a:lvl6pPr>
            <a:lvl7pPr marL="3724168" indent="0">
              <a:buNone/>
              <a:defRPr sz="2172" b="1"/>
            </a:lvl7pPr>
            <a:lvl8pPr marL="4344863" indent="0">
              <a:buNone/>
              <a:defRPr sz="2172" b="1"/>
            </a:lvl8pPr>
            <a:lvl9pPr marL="4965558" indent="0">
              <a:buNone/>
              <a:defRPr sz="2172" b="1"/>
            </a:lvl9pPr>
          </a:lstStyle>
          <a:p>
            <a:pPr lvl="0"/>
            <a:r>
              <a:rPr lang="en-US"/>
              <a:t>Click to edit Master text styles</a:t>
            </a:r>
          </a:p>
        </p:txBody>
      </p:sp>
      <p:sp>
        <p:nvSpPr>
          <p:cNvPr id="6" name="Content Placeholder 5"/>
          <p:cNvSpPr>
            <a:spLocks noGrp="1"/>
          </p:cNvSpPr>
          <p:nvPr>
            <p:ph sz="quarter" idx="4"/>
          </p:nvPr>
        </p:nvSpPr>
        <p:spPr>
          <a:xfrm>
            <a:off x="8379083" y="3406786"/>
            <a:ext cx="7036448" cy="50108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D8F8C-CC58-46BB-ADCE-B622192AD8E1}" type="datetimeFigureOut">
              <a:rPr lang="en-US" smtClean="0"/>
              <a:t>07-Dec-21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658623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7D8F8C-CC58-46BB-ADCE-B622192AD8E1}" type="datetimeFigureOut">
              <a:rPr lang="en-US" smtClean="0"/>
              <a:t>07-Dec-21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178059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D8F8C-CC58-46BB-ADCE-B622192AD8E1}" type="datetimeFigureOut">
              <a:rPr lang="en-US" smtClean="0"/>
              <a:t>07-Dec-21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34642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056" y="621771"/>
            <a:ext cx="5338217" cy="2176198"/>
          </a:xfrm>
        </p:spPr>
        <p:txBody>
          <a:bodyPr anchor="b"/>
          <a:lstStyle>
            <a:lvl1pPr>
              <a:defRPr sz="4344"/>
            </a:lvl1pPr>
          </a:lstStyle>
          <a:p>
            <a:r>
              <a:rPr lang="en-US"/>
              <a:t>Click to edit Master title style</a:t>
            </a:r>
            <a:endParaRPr lang="en-US" dirty="0"/>
          </a:p>
        </p:txBody>
      </p:sp>
      <p:sp>
        <p:nvSpPr>
          <p:cNvPr id="3" name="Content Placeholder 2"/>
          <p:cNvSpPr>
            <a:spLocks noGrp="1"/>
          </p:cNvSpPr>
          <p:nvPr>
            <p:ph idx="1"/>
          </p:nvPr>
        </p:nvSpPr>
        <p:spPr>
          <a:xfrm>
            <a:off x="7036448" y="1342853"/>
            <a:ext cx="8379083" cy="6627905"/>
          </a:xfrm>
        </p:spPr>
        <p:txBody>
          <a:bodyPr/>
          <a:lstStyle>
            <a:lvl1pPr>
              <a:defRPr sz="4344"/>
            </a:lvl1pPr>
            <a:lvl2pPr>
              <a:defRPr sz="3801"/>
            </a:lvl2pPr>
            <a:lvl3pPr>
              <a:defRPr sz="3258"/>
            </a:lvl3pPr>
            <a:lvl4pPr>
              <a:defRPr sz="2715"/>
            </a:lvl4pPr>
            <a:lvl5pPr>
              <a:defRPr sz="2715"/>
            </a:lvl5pPr>
            <a:lvl6pPr>
              <a:defRPr sz="2715"/>
            </a:lvl6pPr>
            <a:lvl7pPr>
              <a:defRPr sz="2715"/>
            </a:lvl7pPr>
            <a:lvl8pPr>
              <a:defRPr sz="2715"/>
            </a:lvl8pPr>
            <a:lvl9pPr>
              <a:defRPr sz="27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0056" y="2797969"/>
            <a:ext cx="5338217" cy="5183583"/>
          </a:xfrm>
        </p:spPr>
        <p:txBody>
          <a:bodyPr/>
          <a:lstStyle>
            <a:lvl1pPr marL="0" indent="0">
              <a:buNone/>
              <a:defRPr sz="2172"/>
            </a:lvl1pPr>
            <a:lvl2pPr marL="620695" indent="0">
              <a:buNone/>
              <a:defRPr sz="1901"/>
            </a:lvl2pPr>
            <a:lvl3pPr marL="1241389" indent="0">
              <a:buNone/>
              <a:defRPr sz="1629"/>
            </a:lvl3pPr>
            <a:lvl4pPr marL="1862084" indent="0">
              <a:buNone/>
              <a:defRPr sz="1358"/>
            </a:lvl4pPr>
            <a:lvl5pPr marL="2482779" indent="0">
              <a:buNone/>
              <a:defRPr sz="1358"/>
            </a:lvl5pPr>
            <a:lvl6pPr marL="3103474" indent="0">
              <a:buNone/>
              <a:defRPr sz="1358"/>
            </a:lvl6pPr>
            <a:lvl7pPr marL="3724168" indent="0">
              <a:buNone/>
              <a:defRPr sz="1358"/>
            </a:lvl7pPr>
            <a:lvl8pPr marL="4344863" indent="0">
              <a:buNone/>
              <a:defRPr sz="1358"/>
            </a:lvl8pPr>
            <a:lvl9pPr marL="4965558" indent="0">
              <a:buNone/>
              <a:defRPr sz="1358"/>
            </a:lvl9pPr>
          </a:lstStyle>
          <a:p>
            <a:pPr lvl="0"/>
            <a:r>
              <a:rPr lang="en-US"/>
              <a:t>Click to edit Master text styles</a:t>
            </a:r>
          </a:p>
        </p:txBody>
      </p:sp>
      <p:sp>
        <p:nvSpPr>
          <p:cNvPr id="5" name="Date Placeholder 4"/>
          <p:cNvSpPr>
            <a:spLocks noGrp="1"/>
          </p:cNvSpPr>
          <p:nvPr>
            <p:ph type="dt" sz="half" idx="10"/>
          </p:nvPr>
        </p:nvSpPr>
        <p:spPr/>
        <p:txBody>
          <a:bodyPr/>
          <a:lstStyle/>
          <a:p>
            <a:fld id="{3B7D8F8C-CC58-46BB-ADCE-B622192AD8E1}"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35656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0056" y="621771"/>
            <a:ext cx="5338217" cy="2176198"/>
          </a:xfrm>
        </p:spPr>
        <p:txBody>
          <a:bodyPr anchor="b"/>
          <a:lstStyle>
            <a:lvl1pPr>
              <a:defRPr sz="4344"/>
            </a:lvl1pPr>
          </a:lstStyle>
          <a:p>
            <a:r>
              <a:rPr lang="en-US"/>
              <a:t>Click to edit Master title style</a:t>
            </a:r>
            <a:endParaRPr lang="en-US" dirty="0"/>
          </a:p>
        </p:txBody>
      </p:sp>
      <p:sp>
        <p:nvSpPr>
          <p:cNvPr id="3" name="Picture Placeholder 2"/>
          <p:cNvSpPr>
            <a:spLocks noGrp="1" noChangeAspect="1"/>
          </p:cNvSpPr>
          <p:nvPr>
            <p:ph type="pic" idx="1"/>
          </p:nvPr>
        </p:nvSpPr>
        <p:spPr>
          <a:xfrm>
            <a:off x="7036448" y="1342853"/>
            <a:ext cx="8379083" cy="6627905"/>
          </a:xfrm>
        </p:spPr>
        <p:txBody>
          <a:bodyPr anchor="t"/>
          <a:lstStyle>
            <a:lvl1pPr marL="0" indent="0">
              <a:buNone/>
              <a:defRPr sz="4344"/>
            </a:lvl1pPr>
            <a:lvl2pPr marL="620695" indent="0">
              <a:buNone/>
              <a:defRPr sz="3801"/>
            </a:lvl2pPr>
            <a:lvl3pPr marL="1241389" indent="0">
              <a:buNone/>
              <a:defRPr sz="3258"/>
            </a:lvl3pPr>
            <a:lvl4pPr marL="1862084" indent="0">
              <a:buNone/>
              <a:defRPr sz="2715"/>
            </a:lvl4pPr>
            <a:lvl5pPr marL="2482779" indent="0">
              <a:buNone/>
              <a:defRPr sz="2715"/>
            </a:lvl5pPr>
            <a:lvl6pPr marL="3103474" indent="0">
              <a:buNone/>
              <a:defRPr sz="2715"/>
            </a:lvl6pPr>
            <a:lvl7pPr marL="3724168" indent="0">
              <a:buNone/>
              <a:defRPr sz="2715"/>
            </a:lvl7pPr>
            <a:lvl8pPr marL="4344863" indent="0">
              <a:buNone/>
              <a:defRPr sz="2715"/>
            </a:lvl8pPr>
            <a:lvl9pPr marL="4965558" indent="0">
              <a:buNone/>
              <a:defRPr sz="2715"/>
            </a:lvl9pPr>
          </a:lstStyle>
          <a:p>
            <a:r>
              <a:rPr lang="en-US"/>
              <a:t>Click icon to add picture</a:t>
            </a:r>
            <a:endParaRPr lang="en-US" dirty="0"/>
          </a:p>
        </p:txBody>
      </p:sp>
      <p:sp>
        <p:nvSpPr>
          <p:cNvPr id="4" name="Text Placeholder 3"/>
          <p:cNvSpPr>
            <a:spLocks noGrp="1"/>
          </p:cNvSpPr>
          <p:nvPr>
            <p:ph type="body" sz="half" idx="2"/>
          </p:nvPr>
        </p:nvSpPr>
        <p:spPr>
          <a:xfrm>
            <a:off x="1140056" y="2797969"/>
            <a:ext cx="5338217" cy="5183583"/>
          </a:xfrm>
        </p:spPr>
        <p:txBody>
          <a:bodyPr/>
          <a:lstStyle>
            <a:lvl1pPr marL="0" indent="0">
              <a:buNone/>
              <a:defRPr sz="2172"/>
            </a:lvl1pPr>
            <a:lvl2pPr marL="620695" indent="0">
              <a:buNone/>
              <a:defRPr sz="1901"/>
            </a:lvl2pPr>
            <a:lvl3pPr marL="1241389" indent="0">
              <a:buNone/>
              <a:defRPr sz="1629"/>
            </a:lvl3pPr>
            <a:lvl4pPr marL="1862084" indent="0">
              <a:buNone/>
              <a:defRPr sz="1358"/>
            </a:lvl4pPr>
            <a:lvl5pPr marL="2482779" indent="0">
              <a:buNone/>
              <a:defRPr sz="1358"/>
            </a:lvl5pPr>
            <a:lvl6pPr marL="3103474" indent="0">
              <a:buNone/>
              <a:defRPr sz="1358"/>
            </a:lvl6pPr>
            <a:lvl7pPr marL="3724168" indent="0">
              <a:buNone/>
              <a:defRPr sz="1358"/>
            </a:lvl7pPr>
            <a:lvl8pPr marL="4344863" indent="0">
              <a:buNone/>
              <a:defRPr sz="1358"/>
            </a:lvl8pPr>
            <a:lvl9pPr marL="4965558" indent="0">
              <a:buNone/>
              <a:defRPr sz="1358"/>
            </a:lvl9pPr>
          </a:lstStyle>
          <a:p>
            <a:pPr lvl="0"/>
            <a:r>
              <a:rPr lang="en-US"/>
              <a:t>Click to edit Master text styles</a:t>
            </a:r>
          </a:p>
        </p:txBody>
      </p:sp>
      <p:sp>
        <p:nvSpPr>
          <p:cNvPr id="5" name="Date Placeholder 4"/>
          <p:cNvSpPr>
            <a:spLocks noGrp="1"/>
          </p:cNvSpPr>
          <p:nvPr>
            <p:ph type="dt" sz="half" idx="10"/>
          </p:nvPr>
        </p:nvSpPr>
        <p:spPr/>
        <p:txBody>
          <a:bodyPr/>
          <a:lstStyle/>
          <a:p>
            <a:fld id="{3B7D8F8C-CC58-46BB-ADCE-B622192AD8E1}"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F23DD0-E58F-4FA3-B454-007342E92B90}" type="slidenum">
              <a:rPr lang="en-US" smtClean="0"/>
              <a:t>‹#›</a:t>
            </a:fld>
            <a:endParaRPr lang="en-US"/>
          </a:p>
        </p:txBody>
      </p:sp>
    </p:spTree>
    <p:extLst>
      <p:ext uri="{BB962C8B-B14F-4D97-AF65-F5344CB8AC3E}">
        <p14:creationId xmlns:p14="http://schemas.microsoft.com/office/powerpoint/2010/main" val="21464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7900" y="496554"/>
            <a:ext cx="14275475" cy="1802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7900" y="2482765"/>
            <a:ext cx="14275475" cy="59176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7900" y="8644343"/>
            <a:ext cx="3724037" cy="496553"/>
          </a:xfrm>
          <a:prstGeom prst="rect">
            <a:avLst/>
          </a:prstGeom>
        </p:spPr>
        <p:txBody>
          <a:bodyPr vert="horz" lIns="91440" tIns="45720" rIns="91440" bIns="45720" rtlCol="0" anchor="ctr"/>
          <a:lstStyle>
            <a:lvl1pPr algn="l">
              <a:defRPr sz="1629">
                <a:solidFill>
                  <a:schemeClr val="tx1">
                    <a:tint val="75000"/>
                  </a:schemeClr>
                </a:solidFill>
              </a:defRPr>
            </a:lvl1pPr>
          </a:lstStyle>
          <a:p>
            <a:fld id="{3B7D8F8C-CC58-46BB-ADCE-B622192AD8E1}" type="datetimeFigureOut">
              <a:rPr lang="en-US" smtClean="0"/>
              <a:t>07-Dec-21</a:t>
            </a:fld>
            <a:endParaRPr lang="en-US"/>
          </a:p>
        </p:txBody>
      </p:sp>
      <p:sp>
        <p:nvSpPr>
          <p:cNvPr id="5" name="Footer Placeholder 4"/>
          <p:cNvSpPr>
            <a:spLocks noGrp="1"/>
          </p:cNvSpPr>
          <p:nvPr>
            <p:ph type="ftr" sz="quarter" idx="3"/>
          </p:nvPr>
        </p:nvSpPr>
        <p:spPr>
          <a:xfrm>
            <a:off x="5482610" y="8644343"/>
            <a:ext cx="5586055" cy="496553"/>
          </a:xfrm>
          <a:prstGeom prst="rect">
            <a:avLst/>
          </a:prstGeom>
        </p:spPr>
        <p:txBody>
          <a:bodyPr vert="horz" lIns="91440" tIns="45720" rIns="91440" bIns="45720" rtlCol="0" anchor="ctr"/>
          <a:lstStyle>
            <a:lvl1pPr algn="ctr">
              <a:defRPr sz="162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89338" y="8644343"/>
            <a:ext cx="3724037" cy="496553"/>
          </a:xfrm>
          <a:prstGeom prst="rect">
            <a:avLst/>
          </a:prstGeom>
        </p:spPr>
        <p:txBody>
          <a:bodyPr vert="horz" lIns="91440" tIns="45720" rIns="91440" bIns="45720" rtlCol="0" anchor="ctr"/>
          <a:lstStyle>
            <a:lvl1pPr algn="r">
              <a:defRPr sz="1629">
                <a:solidFill>
                  <a:schemeClr val="tx1">
                    <a:tint val="75000"/>
                  </a:schemeClr>
                </a:solidFill>
              </a:defRPr>
            </a:lvl1pPr>
          </a:lstStyle>
          <a:p>
            <a:fld id="{59F23DD0-E58F-4FA3-B454-007342E92B90}" type="slidenum">
              <a:rPr lang="en-US" smtClean="0"/>
              <a:t>‹#›</a:t>
            </a:fld>
            <a:endParaRPr lang="en-US"/>
          </a:p>
        </p:txBody>
      </p:sp>
    </p:spTree>
    <p:extLst>
      <p:ext uri="{BB962C8B-B14F-4D97-AF65-F5344CB8AC3E}">
        <p14:creationId xmlns:p14="http://schemas.microsoft.com/office/powerpoint/2010/main" val="200685411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1241389" rtl="0" eaLnBrk="1" latinLnBrk="0" hangingPunct="1">
        <a:lnSpc>
          <a:spcPct val="90000"/>
        </a:lnSpc>
        <a:spcBef>
          <a:spcPct val="0"/>
        </a:spcBef>
        <a:buNone/>
        <a:defRPr sz="5973" kern="1200">
          <a:solidFill>
            <a:schemeClr val="tx1"/>
          </a:solidFill>
          <a:latin typeface="+mj-lt"/>
          <a:ea typeface="+mj-ea"/>
          <a:cs typeface="+mj-cs"/>
        </a:defRPr>
      </a:lvl1pPr>
    </p:titleStyle>
    <p:bodyStyle>
      <a:lvl1pPr marL="310347" indent="-310347" algn="l" defTabSz="1241389" rtl="0" eaLnBrk="1" latinLnBrk="0" hangingPunct="1">
        <a:lnSpc>
          <a:spcPct val="90000"/>
        </a:lnSpc>
        <a:spcBef>
          <a:spcPts val="1358"/>
        </a:spcBef>
        <a:buFont typeface="Arial" panose="020B0604020202020204" pitchFamily="34" charset="0"/>
        <a:buChar char="•"/>
        <a:defRPr sz="3801" kern="1200">
          <a:solidFill>
            <a:schemeClr val="tx1"/>
          </a:solidFill>
          <a:latin typeface="+mn-lt"/>
          <a:ea typeface="+mn-ea"/>
          <a:cs typeface="+mn-cs"/>
        </a:defRPr>
      </a:lvl1pPr>
      <a:lvl2pPr marL="931042" indent="-310347" algn="l" defTabSz="1241389" rtl="0" eaLnBrk="1" latinLnBrk="0" hangingPunct="1">
        <a:lnSpc>
          <a:spcPct val="90000"/>
        </a:lnSpc>
        <a:spcBef>
          <a:spcPts val="679"/>
        </a:spcBef>
        <a:buFont typeface="Arial" panose="020B0604020202020204" pitchFamily="34" charset="0"/>
        <a:buChar char="•"/>
        <a:defRPr sz="3258" kern="1200">
          <a:solidFill>
            <a:schemeClr val="tx1"/>
          </a:solidFill>
          <a:latin typeface="+mn-lt"/>
          <a:ea typeface="+mn-ea"/>
          <a:cs typeface="+mn-cs"/>
        </a:defRPr>
      </a:lvl2pPr>
      <a:lvl3pPr marL="1551737" indent="-310347" algn="l" defTabSz="1241389" rtl="0" eaLnBrk="1" latinLnBrk="0" hangingPunct="1">
        <a:lnSpc>
          <a:spcPct val="90000"/>
        </a:lnSpc>
        <a:spcBef>
          <a:spcPts val="679"/>
        </a:spcBef>
        <a:buFont typeface="Arial" panose="020B0604020202020204" pitchFamily="34" charset="0"/>
        <a:buChar char="•"/>
        <a:defRPr sz="2715" kern="1200">
          <a:solidFill>
            <a:schemeClr val="tx1"/>
          </a:solidFill>
          <a:latin typeface="+mn-lt"/>
          <a:ea typeface="+mn-ea"/>
          <a:cs typeface="+mn-cs"/>
        </a:defRPr>
      </a:lvl3pPr>
      <a:lvl4pPr marL="2172432"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4pPr>
      <a:lvl5pPr marL="2793126"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5pPr>
      <a:lvl6pPr marL="3413821"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6pPr>
      <a:lvl7pPr marL="4034516"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7pPr>
      <a:lvl8pPr marL="4655210"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8pPr>
      <a:lvl9pPr marL="5275905" indent="-310347" algn="l" defTabSz="1241389" rtl="0" eaLnBrk="1" latinLnBrk="0" hangingPunct="1">
        <a:lnSpc>
          <a:spcPct val="90000"/>
        </a:lnSpc>
        <a:spcBef>
          <a:spcPts val="679"/>
        </a:spcBef>
        <a:buFont typeface="Arial" panose="020B0604020202020204" pitchFamily="34" charset="0"/>
        <a:buChar char="•"/>
        <a:defRPr sz="2444" kern="1200">
          <a:solidFill>
            <a:schemeClr val="tx1"/>
          </a:solidFill>
          <a:latin typeface="+mn-lt"/>
          <a:ea typeface="+mn-ea"/>
          <a:cs typeface="+mn-cs"/>
        </a:defRPr>
      </a:lvl9pPr>
    </p:bodyStyle>
    <p:otherStyle>
      <a:defPPr>
        <a:defRPr lang="en-US"/>
      </a:defPPr>
      <a:lvl1pPr marL="0" algn="l" defTabSz="1241389" rtl="0" eaLnBrk="1" latinLnBrk="0" hangingPunct="1">
        <a:defRPr sz="2444" kern="1200">
          <a:solidFill>
            <a:schemeClr val="tx1"/>
          </a:solidFill>
          <a:latin typeface="+mn-lt"/>
          <a:ea typeface="+mn-ea"/>
          <a:cs typeface="+mn-cs"/>
        </a:defRPr>
      </a:lvl1pPr>
      <a:lvl2pPr marL="620695" algn="l" defTabSz="1241389" rtl="0" eaLnBrk="1" latinLnBrk="0" hangingPunct="1">
        <a:defRPr sz="2444" kern="1200">
          <a:solidFill>
            <a:schemeClr val="tx1"/>
          </a:solidFill>
          <a:latin typeface="+mn-lt"/>
          <a:ea typeface="+mn-ea"/>
          <a:cs typeface="+mn-cs"/>
        </a:defRPr>
      </a:lvl2pPr>
      <a:lvl3pPr marL="1241389" algn="l" defTabSz="1241389" rtl="0" eaLnBrk="1" latinLnBrk="0" hangingPunct="1">
        <a:defRPr sz="2444" kern="1200">
          <a:solidFill>
            <a:schemeClr val="tx1"/>
          </a:solidFill>
          <a:latin typeface="+mn-lt"/>
          <a:ea typeface="+mn-ea"/>
          <a:cs typeface="+mn-cs"/>
        </a:defRPr>
      </a:lvl3pPr>
      <a:lvl4pPr marL="1862084" algn="l" defTabSz="1241389" rtl="0" eaLnBrk="1" latinLnBrk="0" hangingPunct="1">
        <a:defRPr sz="2444" kern="1200">
          <a:solidFill>
            <a:schemeClr val="tx1"/>
          </a:solidFill>
          <a:latin typeface="+mn-lt"/>
          <a:ea typeface="+mn-ea"/>
          <a:cs typeface="+mn-cs"/>
        </a:defRPr>
      </a:lvl4pPr>
      <a:lvl5pPr marL="2482779" algn="l" defTabSz="1241389" rtl="0" eaLnBrk="1" latinLnBrk="0" hangingPunct="1">
        <a:defRPr sz="2444" kern="1200">
          <a:solidFill>
            <a:schemeClr val="tx1"/>
          </a:solidFill>
          <a:latin typeface="+mn-lt"/>
          <a:ea typeface="+mn-ea"/>
          <a:cs typeface="+mn-cs"/>
        </a:defRPr>
      </a:lvl5pPr>
      <a:lvl6pPr marL="3103474" algn="l" defTabSz="1241389" rtl="0" eaLnBrk="1" latinLnBrk="0" hangingPunct="1">
        <a:defRPr sz="2444" kern="1200">
          <a:solidFill>
            <a:schemeClr val="tx1"/>
          </a:solidFill>
          <a:latin typeface="+mn-lt"/>
          <a:ea typeface="+mn-ea"/>
          <a:cs typeface="+mn-cs"/>
        </a:defRPr>
      </a:lvl6pPr>
      <a:lvl7pPr marL="3724168" algn="l" defTabSz="1241389" rtl="0" eaLnBrk="1" latinLnBrk="0" hangingPunct="1">
        <a:defRPr sz="2444" kern="1200">
          <a:solidFill>
            <a:schemeClr val="tx1"/>
          </a:solidFill>
          <a:latin typeface="+mn-lt"/>
          <a:ea typeface="+mn-ea"/>
          <a:cs typeface="+mn-cs"/>
        </a:defRPr>
      </a:lvl7pPr>
      <a:lvl8pPr marL="4344863" algn="l" defTabSz="1241389" rtl="0" eaLnBrk="1" latinLnBrk="0" hangingPunct="1">
        <a:defRPr sz="2444" kern="1200">
          <a:solidFill>
            <a:schemeClr val="tx1"/>
          </a:solidFill>
          <a:latin typeface="+mn-lt"/>
          <a:ea typeface="+mn-ea"/>
          <a:cs typeface="+mn-cs"/>
        </a:defRPr>
      </a:lvl8pPr>
      <a:lvl9pPr marL="4965558" algn="l" defTabSz="1241389" rtl="0" eaLnBrk="1" latinLnBrk="0" hangingPunct="1">
        <a:defRPr sz="24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jpeg"/><Relationship Id="rId3" Type="http://schemas.microsoft.com/office/2007/relationships/hdphoto" Target="../media/hdphoto17.wdp"/><Relationship Id="rId7" Type="http://schemas.openxmlformats.org/officeDocument/2006/relationships/image" Target="../media/image48.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18" Type="http://schemas.microsoft.com/office/2007/relationships/hdphoto" Target="../media/hdphoto4.wdp"/><Relationship Id="rId3" Type="http://schemas.openxmlformats.org/officeDocument/2006/relationships/image" Target="../media/image3.png"/><Relationship Id="rId21"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image" Target="../media/image2.png"/><Relationship Id="rId16" Type="http://schemas.microsoft.com/office/2007/relationships/hdphoto" Target="../media/hdphoto3.wdp"/><Relationship Id="rId20"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3.png"/><Relationship Id="rId10" Type="http://schemas.microsoft.com/office/2007/relationships/hdphoto" Target="../media/hdphoto1.wdp"/><Relationship Id="rId19" Type="http://schemas.openxmlformats.org/officeDocument/2006/relationships/image" Target="../media/image15.jpg"/><Relationship Id="rId4" Type="http://schemas.openxmlformats.org/officeDocument/2006/relationships/image" Target="../media/image4.png"/><Relationship Id="rId9" Type="http://schemas.openxmlformats.org/officeDocument/2006/relationships/image" Target="../media/image9.png"/><Relationship Id="rId1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svg"/><Relationship Id="rId4" Type="http://schemas.openxmlformats.org/officeDocument/2006/relationships/image" Target="../media/image74.jpe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13" Type="http://schemas.microsoft.com/office/2007/relationships/hdphoto" Target="../media/hdphoto24.wdp"/><Relationship Id="rId3" Type="http://schemas.microsoft.com/office/2007/relationships/hdphoto" Target="../media/hdphoto20.wdp"/><Relationship Id="rId7" Type="http://schemas.openxmlformats.org/officeDocument/2006/relationships/image" Target="../media/image85.png"/><Relationship Id="rId12" Type="http://schemas.openxmlformats.org/officeDocument/2006/relationships/image" Target="../media/image88.png"/><Relationship Id="rId17" Type="http://schemas.openxmlformats.org/officeDocument/2006/relationships/image" Target="../media/image91.svg"/><Relationship Id="rId2" Type="http://schemas.openxmlformats.org/officeDocument/2006/relationships/image" Target="../media/image82.png"/><Relationship Id="rId16" Type="http://schemas.openxmlformats.org/officeDocument/2006/relationships/image" Target="../media/image90.png"/><Relationship Id="rId1" Type="http://schemas.openxmlformats.org/officeDocument/2006/relationships/slideLayout" Target="../slideLayouts/slideLayout7.xml"/><Relationship Id="rId6" Type="http://schemas.microsoft.com/office/2007/relationships/hdphoto" Target="../media/hdphoto21.wdp"/><Relationship Id="rId11" Type="http://schemas.microsoft.com/office/2007/relationships/hdphoto" Target="../media/hdphoto23.wdp"/><Relationship Id="rId5" Type="http://schemas.openxmlformats.org/officeDocument/2006/relationships/image" Target="../media/image84.png"/><Relationship Id="rId15" Type="http://schemas.microsoft.com/office/2007/relationships/hdphoto" Target="../media/hdphoto25.wdp"/><Relationship Id="rId10" Type="http://schemas.openxmlformats.org/officeDocument/2006/relationships/image" Target="../media/image87.png"/><Relationship Id="rId4" Type="http://schemas.openxmlformats.org/officeDocument/2006/relationships/image" Target="../media/image83.jpeg"/><Relationship Id="rId9" Type="http://schemas.microsoft.com/office/2007/relationships/hdphoto" Target="../media/hdphoto22.wdp"/><Relationship Id="rId14"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98.svg"/><Relationship Id="rId3" Type="http://schemas.microsoft.com/office/2007/relationships/hdphoto" Target="../media/hdphoto26.wdp"/><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6.jpeg"/><Relationship Id="rId5" Type="http://schemas.microsoft.com/office/2007/relationships/hdphoto" Target="../media/hdphoto27.wdp"/><Relationship Id="rId10" Type="http://schemas.openxmlformats.org/officeDocument/2006/relationships/image" Target="../media/image100.svg"/><Relationship Id="rId4" Type="http://schemas.openxmlformats.org/officeDocument/2006/relationships/image" Target="../media/image95.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microsoft.com/office/2007/relationships/hdphoto" Target="../media/hdphoto26.wdp"/><Relationship Id="rId3" Type="http://schemas.microsoft.com/office/2007/relationships/hdphoto" Target="../media/hdphoto28.wdp"/><Relationship Id="rId7" Type="http://schemas.openxmlformats.org/officeDocument/2006/relationships/image" Target="../media/image94.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18" Type="http://schemas.openxmlformats.org/officeDocument/2006/relationships/image" Target="../media/image127.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17" Type="http://schemas.openxmlformats.org/officeDocument/2006/relationships/image" Target="../media/image126.png"/><Relationship Id="rId2" Type="http://schemas.openxmlformats.org/officeDocument/2006/relationships/notesSlide" Target="../notesSlides/notesSlide1.xml"/><Relationship Id="rId16" Type="http://schemas.openxmlformats.org/officeDocument/2006/relationships/image" Target="../media/image125.svg"/><Relationship Id="rId20" Type="http://schemas.openxmlformats.org/officeDocument/2006/relationships/image" Target="../media/image129.svg"/><Relationship Id="rId1" Type="http://schemas.openxmlformats.org/officeDocument/2006/relationships/slideLayout" Target="../slideLayouts/slideLayout6.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19" Type="http://schemas.openxmlformats.org/officeDocument/2006/relationships/image" Target="../media/image128.pn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svg"/></Relationships>
</file>

<file path=ppt/slides/_rels/slide44.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microsoft.com/office/2007/relationships/hdphoto" Target="../media/hdphoto29.wdp"/><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5.jpeg"/><Relationship Id="rId7" Type="http://schemas.openxmlformats.org/officeDocument/2006/relationships/image" Target="../media/image139.png"/><Relationship Id="rId12" Type="http://schemas.openxmlformats.org/officeDocument/2006/relationships/image" Target="../media/image143.jpeg"/><Relationship Id="rId17" Type="http://schemas.openxmlformats.org/officeDocument/2006/relationships/image" Target="../media/image148.jpeg"/><Relationship Id="rId2" Type="http://schemas.openxmlformats.org/officeDocument/2006/relationships/image" Target="../media/image134.png"/><Relationship Id="rId16" Type="http://schemas.openxmlformats.org/officeDocument/2006/relationships/image" Target="../media/image147.png"/><Relationship Id="rId20" Type="http://schemas.openxmlformats.org/officeDocument/2006/relationships/image" Target="../media/image151.jpe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2.png"/><Relationship Id="rId5" Type="http://schemas.openxmlformats.org/officeDocument/2006/relationships/image" Target="../media/image137.png"/><Relationship Id="rId15" Type="http://schemas.openxmlformats.org/officeDocument/2006/relationships/image" Target="../media/image146.png"/><Relationship Id="rId10" Type="http://schemas.openxmlformats.org/officeDocument/2006/relationships/image" Target="../media/image141.jpeg"/><Relationship Id="rId19" Type="http://schemas.openxmlformats.org/officeDocument/2006/relationships/image" Target="../media/image150.png"/><Relationship Id="rId4" Type="http://schemas.openxmlformats.org/officeDocument/2006/relationships/image" Target="../media/image136.jpeg"/><Relationship Id="rId9" Type="http://schemas.openxmlformats.org/officeDocument/2006/relationships/image" Target="../media/image140.jpeg"/><Relationship Id="rId14" Type="http://schemas.openxmlformats.org/officeDocument/2006/relationships/image" Target="../media/image1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microsoft.com/office/2007/relationships/hdphoto" Target="../media/hdphoto11.wdp"/><Relationship Id="rId26" Type="http://schemas.microsoft.com/office/2007/relationships/hdphoto" Target="../media/hdphoto14.wdp"/><Relationship Id="rId3" Type="http://schemas.openxmlformats.org/officeDocument/2006/relationships/image" Target="../media/image19.png"/><Relationship Id="rId21" Type="http://schemas.openxmlformats.org/officeDocument/2006/relationships/image" Target="../media/image30.png"/><Relationship Id="rId7" Type="http://schemas.microsoft.com/office/2007/relationships/hdphoto" Target="../media/hdphoto6.wdp"/><Relationship Id="rId12" Type="http://schemas.microsoft.com/office/2007/relationships/hdphoto" Target="../media/hdphoto8.wdp"/><Relationship Id="rId17" Type="http://schemas.openxmlformats.org/officeDocument/2006/relationships/image" Target="../media/image27.png"/><Relationship Id="rId25" Type="http://schemas.openxmlformats.org/officeDocument/2006/relationships/image" Target="../media/image32.png"/><Relationship Id="rId2" Type="http://schemas.openxmlformats.org/officeDocument/2006/relationships/image" Target="../media/image18.jpg"/><Relationship Id="rId16" Type="http://schemas.microsoft.com/office/2007/relationships/hdphoto" Target="../media/hdphoto10.wdp"/><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24" Type="http://schemas.microsoft.com/office/2007/relationships/hdphoto" Target="../media/hdphoto13.wdp"/><Relationship Id="rId5" Type="http://schemas.openxmlformats.org/officeDocument/2006/relationships/image" Target="../media/image20.jpg"/><Relationship Id="rId15" Type="http://schemas.openxmlformats.org/officeDocument/2006/relationships/image" Target="../media/image26.png"/><Relationship Id="rId23" Type="http://schemas.openxmlformats.org/officeDocument/2006/relationships/image" Target="../media/image31.png"/><Relationship Id="rId10" Type="http://schemas.openxmlformats.org/officeDocument/2006/relationships/image" Target="../media/image23.png"/><Relationship Id="rId19" Type="http://schemas.openxmlformats.org/officeDocument/2006/relationships/image" Target="../media/image28.jpeg"/><Relationship Id="rId4" Type="http://schemas.microsoft.com/office/2007/relationships/hdphoto" Target="../media/hdphoto5.wdp"/><Relationship Id="rId9" Type="http://schemas.microsoft.com/office/2007/relationships/hdphoto" Target="../media/hdphoto7.wdp"/><Relationship Id="rId14" Type="http://schemas.microsoft.com/office/2007/relationships/hdphoto" Target="../media/hdphoto9.wdp"/><Relationship Id="rId22" Type="http://schemas.microsoft.com/office/2007/relationships/hdphoto" Target="../media/hdphoto12.wdp"/><Relationship Id="rId27"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5.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5.png"/><Relationship Id="rId4" Type="http://schemas.openxmlformats.org/officeDocument/2006/relationships/image" Target="../media/image1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jpeg"/><Relationship Id="rId3" Type="http://schemas.openxmlformats.org/officeDocument/2006/relationships/image" Target="../media/image35.jpeg"/><Relationship Id="rId7" Type="http://schemas.openxmlformats.org/officeDocument/2006/relationships/image" Target="../media/image38.png"/><Relationship Id="rId12" Type="http://schemas.microsoft.com/office/2007/relationships/hdphoto" Target="../media/hdphoto16.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microsoft.com/office/2007/relationships/hdphoto" Target="../media/hdphoto15.wdp"/><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3.jpeg"/><Relationship Id="rId4" Type="http://schemas.microsoft.com/office/2007/relationships/hdphoto" Target="../media/hdphoto1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B99B-79C5-49C0-B7A7-BE3A0DB170D2}"/>
              </a:ext>
            </a:extLst>
          </p:cNvPr>
          <p:cNvSpPr>
            <a:spLocks noGrp="1"/>
          </p:cNvSpPr>
          <p:nvPr>
            <p:ph type="ctrTitle"/>
          </p:nvPr>
        </p:nvSpPr>
        <p:spPr>
          <a:xfrm>
            <a:off x="3703638" y="3153479"/>
            <a:ext cx="9144000" cy="2387600"/>
          </a:xfrm>
        </p:spPr>
        <p:txBody>
          <a:bodyPr/>
          <a:lstStyle/>
          <a:p>
            <a:r>
              <a:rPr lang="en-US" dirty="0">
                <a:solidFill>
                  <a:srgbClr val="002060"/>
                </a:solidFill>
                <a:latin typeface="Cambria" panose="02040503050406030204" pitchFamily="18" charset="0"/>
                <a:ea typeface="Cambria" panose="02040503050406030204" pitchFamily="18" charset="0"/>
              </a:rPr>
              <a:t>MOTORCYCLE SAFETY SYSTEM</a:t>
            </a:r>
          </a:p>
        </p:txBody>
      </p:sp>
    </p:spTree>
    <p:extLst>
      <p:ext uri="{BB962C8B-B14F-4D97-AF65-F5344CB8AC3E}">
        <p14:creationId xmlns:p14="http://schemas.microsoft.com/office/powerpoint/2010/main" val="1562518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9012B7-2E61-4B96-9BA1-B56032338476}"/>
              </a:ext>
            </a:extLst>
          </p:cNvPr>
          <p:cNvGrpSpPr/>
          <p:nvPr/>
        </p:nvGrpSpPr>
        <p:grpSpPr>
          <a:xfrm>
            <a:off x="1184564" y="748145"/>
            <a:ext cx="13009418" cy="8271164"/>
            <a:chOff x="3760249" y="2551218"/>
            <a:chExt cx="7687508" cy="5337096"/>
          </a:xfrm>
        </p:grpSpPr>
        <p:sp>
          <p:nvSpPr>
            <p:cNvPr id="5" name="Oval 4">
              <a:extLst>
                <a:ext uri="{FF2B5EF4-FFF2-40B4-BE49-F238E27FC236}">
                  <a16:creationId xmlns:a16="http://schemas.microsoft.com/office/drawing/2014/main" id="{3CBEE76E-257F-4137-A379-349091F321FF}"/>
                </a:ext>
              </a:extLst>
            </p:cNvPr>
            <p:cNvSpPr/>
            <p:nvPr/>
          </p:nvSpPr>
          <p:spPr>
            <a:xfrm>
              <a:off x="4644435" y="2551218"/>
              <a:ext cx="1034443" cy="646987"/>
            </a:xfrm>
            <a:prstGeom prst="ellipse">
              <a:avLst/>
            </a:prstGeom>
            <a:solidFill>
              <a:srgbClr val="F95D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Start</a:t>
              </a:r>
            </a:p>
          </p:txBody>
        </p:sp>
        <p:sp>
          <p:nvSpPr>
            <p:cNvPr id="6" name="Rectangle: Rounded Corners 5">
              <a:extLst>
                <a:ext uri="{FF2B5EF4-FFF2-40B4-BE49-F238E27FC236}">
                  <a16:creationId xmlns:a16="http://schemas.microsoft.com/office/drawing/2014/main" id="{FEEB6C8B-3D24-4FE3-9D85-604691C7616D}"/>
                </a:ext>
              </a:extLst>
            </p:cNvPr>
            <p:cNvSpPr/>
            <p:nvPr/>
          </p:nvSpPr>
          <p:spPr>
            <a:xfrm>
              <a:off x="3760249" y="3498961"/>
              <a:ext cx="2873829" cy="83533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Connect to the GSM/GPRS module (ESP32 SIM800L)</a:t>
              </a:r>
            </a:p>
          </p:txBody>
        </p:sp>
        <p:sp>
          <p:nvSpPr>
            <p:cNvPr id="3" name="Rectangle: Rounded Corners 2">
              <a:extLst>
                <a:ext uri="{FF2B5EF4-FFF2-40B4-BE49-F238E27FC236}">
                  <a16:creationId xmlns:a16="http://schemas.microsoft.com/office/drawing/2014/main" id="{CB76EDBC-79E8-4667-8083-55B88199B3AC}"/>
                </a:ext>
              </a:extLst>
            </p:cNvPr>
            <p:cNvSpPr/>
            <p:nvPr/>
          </p:nvSpPr>
          <p:spPr>
            <a:xfrm>
              <a:off x="3760249" y="4635047"/>
              <a:ext cx="2873829" cy="84908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Continuously monitors nearby distance via ultrasonic sensor</a:t>
              </a:r>
            </a:p>
          </p:txBody>
        </p:sp>
        <p:sp>
          <p:nvSpPr>
            <p:cNvPr id="18" name="Flowchart: Decision 17">
              <a:extLst>
                <a:ext uri="{FF2B5EF4-FFF2-40B4-BE49-F238E27FC236}">
                  <a16:creationId xmlns:a16="http://schemas.microsoft.com/office/drawing/2014/main" id="{7CB5F345-F948-4635-B060-9921790D2920}"/>
                </a:ext>
              </a:extLst>
            </p:cNvPr>
            <p:cNvSpPr/>
            <p:nvPr/>
          </p:nvSpPr>
          <p:spPr>
            <a:xfrm>
              <a:off x="4041093" y="5784889"/>
              <a:ext cx="2312126" cy="1277538"/>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Distance with nearby object &lt; threshold ?</a:t>
              </a:r>
            </a:p>
          </p:txBody>
        </p:sp>
        <p:sp>
          <p:nvSpPr>
            <p:cNvPr id="46" name="Rectangle: Rounded Corners 45">
              <a:extLst>
                <a:ext uri="{FF2B5EF4-FFF2-40B4-BE49-F238E27FC236}">
                  <a16:creationId xmlns:a16="http://schemas.microsoft.com/office/drawing/2014/main" id="{35C939E4-0E74-4BDA-92F4-B4A745AB153F}"/>
                </a:ext>
              </a:extLst>
            </p:cNvPr>
            <p:cNvSpPr/>
            <p:nvPr/>
          </p:nvSpPr>
          <p:spPr>
            <a:xfrm>
              <a:off x="8386664" y="2558928"/>
              <a:ext cx="3061093" cy="9236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ESP32 Cam triggered, capture the front view and send it to the pre-specified mail address</a:t>
              </a:r>
            </a:p>
          </p:txBody>
        </p:sp>
        <p:sp>
          <p:nvSpPr>
            <p:cNvPr id="48" name="Rectangle: Rounded Corners 47">
              <a:extLst>
                <a:ext uri="{FF2B5EF4-FFF2-40B4-BE49-F238E27FC236}">
                  <a16:creationId xmlns:a16="http://schemas.microsoft.com/office/drawing/2014/main" id="{78CD9497-EB36-4499-84D4-C9B05CF09012}"/>
                </a:ext>
              </a:extLst>
            </p:cNvPr>
            <p:cNvSpPr/>
            <p:nvPr/>
          </p:nvSpPr>
          <p:spPr>
            <a:xfrm>
              <a:off x="8842513" y="4834230"/>
              <a:ext cx="2149393" cy="71085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ESP32 CAM scan for intruder face  </a:t>
              </a:r>
            </a:p>
          </p:txBody>
        </p:sp>
        <p:sp>
          <p:nvSpPr>
            <p:cNvPr id="49" name="Rectangle: Rounded Corners 48">
              <a:extLst>
                <a:ext uri="{FF2B5EF4-FFF2-40B4-BE49-F238E27FC236}">
                  <a16:creationId xmlns:a16="http://schemas.microsoft.com/office/drawing/2014/main" id="{7C4896C5-2DDF-4635-B33A-15EA660D970C}"/>
                </a:ext>
              </a:extLst>
            </p:cNvPr>
            <p:cNvSpPr/>
            <p:nvPr/>
          </p:nvSpPr>
          <p:spPr>
            <a:xfrm>
              <a:off x="8790400" y="3797985"/>
              <a:ext cx="2253606" cy="71085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t>Neo 6M GPS module activate</a:t>
              </a:r>
            </a:p>
          </p:txBody>
        </p:sp>
        <p:sp>
          <p:nvSpPr>
            <p:cNvPr id="19" name="Flowchart: Decision 18">
              <a:extLst>
                <a:ext uri="{FF2B5EF4-FFF2-40B4-BE49-F238E27FC236}">
                  <a16:creationId xmlns:a16="http://schemas.microsoft.com/office/drawing/2014/main" id="{35A39F5A-57DD-4421-B306-E6272BF217C4}"/>
                </a:ext>
              </a:extLst>
            </p:cNvPr>
            <p:cNvSpPr/>
            <p:nvPr/>
          </p:nvSpPr>
          <p:spPr>
            <a:xfrm>
              <a:off x="9060998" y="5830458"/>
              <a:ext cx="1712423" cy="1123405"/>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Bef>
                  <a:spcPts val="200"/>
                </a:spcBef>
              </a:pPr>
              <a:r>
                <a:rPr lang="en-US" sz="2400" dirty="0"/>
                <a:t>Continue the alert state?</a:t>
              </a:r>
            </a:p>
          </p:txBody>
        </p:sp>
        <p:sp>
          <p:nvSpPr>
            <p:cNvPr id="52" name="Oval 51">
              <a:extLst>
                <a:ext uri="{FF2B5EF4-FFF2-40B4-BE49-F238E27FC236}">
                  <a16:creationId xmlns:a16="http://schemas.microsoft.com/office/drawing/2014/main" id="{AEEAE677-EEE2-444B-BB22-F966C4782989}"/>
                </a:ext>
              </a:extLst>
            </p:cNvPr>
            <p:cNvSpPr/>
            <p:nvPr/>
          </p:nvSpPr>
          <p:spPr>
            <a:xfrm>
              <a:off x="9060998" y="7239232"/>
              <a:ext cx="1712423" cy="649082"/>
            </a:xfrm>
            <a:prstGeom prst="ellipse">
              <a:avLst/>
            </a:prstGeom>
            <a:solidFill>
              <a:srgbClr val="F95D0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Terminate</a:t>
              </a:r>
            </a:p>
          </p:txBody>
        </p:sp>
        <p:cxnSp>
          <p:nvCxnSpPr>
            <p:cNvPr id="27" name="Straight Arrow Connector 26">
              <a:extLst>
                <a:ext uri="{FF2B5EF4-FFF2-40B4-BE49-F238E27FC236}">
                  <a16:creationId xmlns:a16="http://schemas.microsoft.com/office/drawing/2014/main" id="{9D72E834-BCA0-4D1A-A8F1-60EDE9054F38}"/>
                </a:ext>
              </a:extLst>
            </p:cNvPr>
            <p:cNvCxnSpPr>
              <a:stCxn id="6" idx="2"/>
              <a:endCxn id="3" idx="0"/>
            </p:cNvCxnSpPr>
            <p:nvPr/>
          </p:nvCxnSpPr>
          <p:spPr>
            <a:xfrm>
              <a:off x="5197157" y="4334292"/>
              <a:ext cx="0" cy="300756"/>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AA3AB9F-5562-462B-A1A3-27DD63F3B961}"/>
                </a:ext>
              </a:extLst>
            </p:cNvPr>
            <p:cNvCxnSpPr>
              <a:stCxn id="3" idx="2"/>
              <a:endCxn id="18" idx="0"/>
            </p:cNvCxnSpPr>
            <p:nvPr/>
          </p:nvCxnSpPr>
          <p:spPr>
            <a:xfrm flipH="1">
              <a:off x="5197163" y="5484133"/>
              <a:ext cx="1" cy="300756"/>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7" name="Connector: Elbow 36">
              <a:extLst>
                <a:ext uri="{FF2B5EF4-FFF2-40B4-BE49-F238E27FC236}">
                  <a16:creationId xmlns:a16="http://schemas.microsoft.com/office/drawing/2014/main" id="{8CCDE971-348E-472C-A8B9-8F37276F1C64}"/>
                </a:ext>
              </a:extLst>
            </p:cNvPr>
            <p:cNvCxnSpPr>
              <a:stCxn id="18" idx="3"/>
              <a:endCxn id="46" idx="1"/>
            </p:cNvCxnSpPr>
            <p:nvPr/>
          </p:nvCxnSpPr>
          <p:spPr>
            <a:xfrm flipV="1">
              <a:off x="6353219" y="3020772"/>
              <a:ext cx="2033445" cy="3402885"/>
            </a:xfrm>
            <a:prstGeom prst="bentConnector3">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E982AB32-55EC-457E-981A-CDA33EA5F359}"/>
                </a:ext>
              </a:extLst>
            </p:cNvPr>
            <p:cNvCxnSpPr>
              <a:stCxn id="46" idx="2"/>
              <a:endCxn id="49" idx="0"/>
            </p:cNvCxnSpPr>
            <p:nvPr/>
          </p:nvCxnSpPr>
          <p:spPr>
            <a:xfrm flipH="1">
              <a:off x="9917203" y="3482616"/>
              <a:ext cx="8" cy="315369"/>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90907F22-027B-41C1-ABFD-068426FDCC7A}"/>
                </a:ext>
              </a:extLst>
            </p:cNvPr>
            <p:cNvCxnSpPr>
              <a:stCxn id="49" idx="2"/>
              <a:endCxn id="48" idx="0"/>
            </p:cNvCxnSpPr>
            <p:nvPr/>
          </p:nvCxnSpPr>
          <p:spPr>
            <a:xfrm>
              <a:off x="9917203" y="4508836"/>
              <a:ext cx="0" cy="325395"/>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B4DC0D74-4838-4E5D-B562-F61C38EF0778}"/>
                </a:ext>
              </a:extLst>
            </p:cNvPr>
            <p:cNvCxnSpPr>
              <a:stCxn id="48" idx="2"/>
              <a:endCxn id="19" idx="0"/>
            </p:cNvCxnSpPr>
            <p:nvPr/>
          </p:nvCxnSpPr>
          <p:spPr>
            <a:xfrm>
              <a:off x="9917210" y="5545075"/>
              <a:ext cx="1" cy="285376"/>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B6FFCA1F-E9D3-486B-9E8A-9F646B15490F}"/>
                </a:ext>
              </a:extLst>
            </p:cNvPr>
            <p:cNvCxnSpPr>
              <a:cxnSpLocks/>
              <a:stCxn id="19" idx="2"/>
              <a:endCxn id="52" idx="0"/>
            </p:cNvCxnSpPr>
            <p:nvPr/>
          </p:nvCxnSpPr>
          <p:spPr>
            <a:xfrm>
              <a:off x="9917204" y="6953856"/>
              <a:ext cx="0" cy="285376"/>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72" name="Connector: Elbow 71">
              <a:extLst>
                <a:ext uri="{FF2B5EF4-FFF2-40B4-BE49-F238E27FC236}">
                  <a16:creationId xmlns:a16="http://schemas.microsoft.com/office/drawing/2014/main" id="{DA380552-06E5-4442-BFCC-3BE2D2EFD350}"/>
                </a:ext>
              </a:extLst>
            </p:cNvPr>
            <p:cNvCxnSpPr>
              <a:stCxn id="19" idx="1"/>
              <a:endCxn id="18" idx="1"/>
            </p:cNvCxnSpPr>
            <p:nvPr/>
          </p:nvCxnSpPr>
          <p:spPr>
            <a:xfrm rot="10800000" flipV="1">
              <a:off x="4041101" y="6392154"/>
              <a:ext cx="5019899" cy="31504"/>
            </a:xfrm>
            <a:prstGeom prst="bentConnector5">
              <a:avLst>
                <a:gd name="adj1" fmla="val 26970"/>
                <a:gd name="adj2" fmla="val 3714731"/>
                <a:gd name="adj3" fmla="val 104554"/>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5882E40E-B4B4-4DAC-B7AC-E16F5B56FB51}"/>
                </a:ext>
              </a:extLst>
            </p:cNvPr>
            <p:cNvSpPr txBox="1"/>
            <p:nvPr/>
          </p:nvSpPr>
          <p:spPr>
            <a:xfrm>
              <a:off x="6337095" y="6073722"/>
              <a:ext cx="634142" cy="258177"/>
            </a:xfrm>
            <a:prstGeom prst="rect">
              <a:avLst/>
            </a:prstGeom>
            <a:noFill/>
          </p:spPr>
          <p:txBody>
            <a:bodyPr wrap="square" rtlCol="0">
              <a:spAutoFit/>
            </a:bodyPr>
            <a:lstStyle/>
            <a:p>
              <a:r>
                <a:rPr lang="en-US" sz="2000" dirty="0"/>
                <a:t>yes</a:t>
              </a:r>
            </a:p>
          </p:txBody>
        </p:sp>
        <p:sp>
          <p:nvSpPr>
            <p:cNvPr id="83" name="TextBox 82">
              <a:extLst>
                <a:ext uri="{FF2B5EF4-FFF2-40B4-BE49-F238E27FC236}">
                  <a16:creationId xmlns:a16="http://schemas.microsoft.com/office/drawing/2014/main" id="{3F0159DD-7B35-4640-AB5D-494B4AAE7FEF}"/>
                </a:ext>
              </a:extLst>
            </p:cNvPr>
            <p:cNvSpPr txBox="1"/>
            <p:nvPr/>
          </p:nvSpPr>
          <p:spPr>
            <a:xfrm>
              <a:off x="10028242" y="6953856"/>
              <a:ext cx="634142" cy="258177"/>
            </a:xfrm>
            <a:prstGeom prst="rect">
              <a:avLst/>
            </a:prstGeom>
            <a:noFill/>
          </p:spPr>
          <p:txBody>
            <a:bodyPr wrap="square" rtlCol="0">
              <a:spAutoFit/>
            </a:bodyPr>
            <a:lstStyle/>
            <a:p>
              <a:r>
                <a:rPr lang="en-US" sz="2000" dirty="0"/>
                <a:t>no</a:t>
              </a:r>
            </a:p>
          </p:txBody>
        </p:sp>
        <p:cxnSp>
          <p:nvCxnSpPr>
            <p:cNvPr id="7" name="Connector: Elbow 6">
              <a:extLst>
                <a:ext uri="{FF2B5EF4-FFF2-40B4-BE49-F238E27FC236}">
                  <a16:creationId xmlns:a16="http://schemas.microsoft.com/office/drawing/2014/main" id="{AC1BC173-F534-49EF-9DD2-DB7C72DE61A0}"/>
                </a:ext>
              </a:extLst>
            </p:cNvPr>
            <p:cNvCxnSpPr>
              <a:stCxn id="18" idx="2"/>
              <a:endCxn id="3" idx="3"/>
            </p:cNvCxnSpPr>
            <p:nvPr/>
          </p:nvCxnSpPr>
          <p:spPr>
            <a:xfrm rot="5400000" flipH="1" flipV="1">
              <a:off x="4914200" y="5342558"/>
              <a:ext cx="2002837" cy="1436915"/>
            </a:xfrm>
            <a:prstGeom prst="bentConnector4">
              <a:avLst>
                <a:gd name="adj1" fmla="val -6782"/>
                <a:gd name="adj2" fmla="val 115909"/>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927491-7BAC-48C9-B12D-4B67A0401F38}"/>
                </a:ext>
              </a:extLst>
            </p:cNvPr>
            <p:cNvSpPr txBox="1"/>
            <p:nvPr/>
          </p:nvSpPr>
          <p:spPr>
            <a:xfrm>
              <a:off x="7867641" y="6073722"/>
              <a:ext cx="634142" cy="258177"/>
            </a:xfrm>
            <a:prstGeom prst="rect">
              <a:avLst/>
            </a:prstGeom>
            <a:noFill/>
          </p:spPr>
          <p:txBody>
            <a:bodyPr wrap="square" rtlCol="0">
              <a:spAutoFit/>
            </a:bodyPr>
            <a:lstStyle/>
            <a:p>
              <a:r>
                <a:rPr lang="en-US" sz="2000" dirty="0"/>
                <a:t>yes</a:t>
              </a:r>
            </a:p>
          </p:txBody>
        </p:sp>
        <p:sp>
          <p:nvSpPr>
            <p:cNvPr id="25" name="TextBox 24">
              <a:extLst>
                <a:ext uri="{FF2B5EF4-FFF2-40B4-BE49-F238E27FC236}">
                  <a16:creationId xmlns:a16="http://schemas.microsoft.com/office/drawing/2014/main" id="{82A3E979-6D7D-4B7D-AB8E-F5F886195B66}"/>
                </a:ext>
              </a:extLst>
            </p:cNvPr>
            <p:cNvSpPr txBox="1"/>
            <p:nvPr/>
          </p:nvSpPr>
          <p:spPr>
            <a:xfrm>
              <a:off x="5851444" y="6921488"/>
              <a:ext cx="634142" cy="258177"/>
            </a:xfrm>
            <a:prstGeom prst="rect">
              <a:avLst/>
            </a:prstGeom>
            <a:noFill/>
          </p:spPr>
          <p:txBody>
            <a:bodyPr wrap="square" rtlCol="0">
              <a:spAutoFit/>
            </a:bodyPr>
            <a:lstStyle/>
            <a:p>
              <a:r>
                <a:rPr lang="en-US" sz="2000" dirty="0"/>
                <a:t>no</a:t>
              </a:r>
            </a:p>
          </p:txBody>
        </p:sp>
      </p:grpSp>
      <p:cxnSp>
        <p:nvCxnSpPr>
          <p:cNvPr id="33" name="Straight Arrow Connector 32">
            <a:extLst>
              <a:ext uri="{FF2B5EF4-FFF2-40B4-BE49-F238E27FC236}">
                <a16:creationId xmlns:a16="http://schemas.microsoft.com/office/drawing/2014/main" id="{B7C1F534-2B08-4CE2-BD14-CF8E88B74A6B}"/>
              </a:ext>
            </a:extLst>
          </p:cNvPr>
          <p:cNvCxnSpPr/>
          <p:nvPr/>
        </p:nvCxnSpPr>
        <p:spPr>
          <a:xfrm>
            <a:off x="3556194" y="1753004"/>
            <a:ext cx="0" cy="466097"/>
          </a:xfrm>
          <a:prstGeom prst="straightConnector1">
            <a:avLst/>
          </a:prstGeom>
          <a:ln w="28575">
            <a:solidFill>
              <a:schemeClr val="accent5">
                <a:lumMod val="5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44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A4134F-BD45-4D9A-B645-B3D84C3509E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524" b="89796" l="10000" r="96875">
                        <a14:foregroundMark x1="61250" y1="11565" x2="76250" y2="22449"/>
                        <a14:foregroundMark x1="88125" y1="17007" x2="69375" y2="56463"/>
                        <a14:foregroundMark x1="69375" y1="56463" x2="65000" y2="56463"/>
                        <a14:foregroundMark x1="86250" y1="34014" x2="93750" y2="46939"/>
                        <a14:foregroundMark x1="88125" y1="23810" x2="96875" y2="38095"/>
                        <a14:foregroundMark x1="56250" y1="16327" x2="70625" y2="12245"/>
                        <a14:foregroundMark x1="65000" y1="9524" x2="74375" y2="20408"/>
                      </a14:backgroundRemoval>
                    </a14:imgEffect>
                  </a14:imgLayer>
                </a14:imgProps>
              </a:ext>
            </a:extLst>
          </a:blip>
          <a:stretch>
            <a:fillRect/>
          </a:stretch>
        </p:blipFill>
        <p:spPr>
          <a:xfrm>
            <a:off x="2527346" y="1888935"/>
            <a:ext cx="2074072" cy="2185291"/>
          </a:xfrm>
        </p:spPr>
      </p:pic>
      <p:sp>
        <p:nvSpPr>
          <p:cNvPr id="6" name="TextBox 5">
            <a:extLst>
              <a:ext uri="{FF2B5EF4-FFF2-40B4-BE49-F238E27FC236}">
                <a16:creationId xmlns:a16="http://schemas.microsoft.com/office/drawing/2014/main" id="{B65CDB43-8B4B-47A7-988D-75F1C56AE4C5}"/>
              </a:ext>
            </a:extLst>
          </p:cNvPr>
          <p:cNvSpPr txBox="1"/>
          <p:nvPr/>
        </p:nvSpPr>
        <p:spPr>
          <a:xfrm>
            <a:off x="2942262" y="4113977"/>
            <a:ext cx="1244251" cy="369332"/>
          </a:xfrm>
          <a:prstGeom prst="rect">
            <a:avLst/>
          </a:prstGeom>
          <a:noFill/>
        </p:spPr>
        <p:txBody>
          <a:bodyPr wrap="none" rtlCol="0">
            <a:spAutoFit/>
          </a:bodyPr>
          <a:lstStyle/>
          <a:p>
            <a:r>
              <a:rPr lang="en-US" dirty="0"/>
              <a:t>Deep Sleep</a:t>
            </a:r>
          </a:p>
        </p:txBody>
      </p:sp>
      <p:sp>
        <p:nvSpPr>
          <p:cNvPr id="7" name="TextBox 6">
            <a:extLst>
              <a:ext uri="{FF2B5EF4-FFF2-40B4-BE49-F238E27FC236}">
                <a16:creationId xmlns:a16="http://schemas.microsoft.com/office/drawing/2014/main" id="{F01B9BC4-4F3B-4432-8C74-69E412D2B499}"/>
              </a:ext>
            </a:extLst>
          </p:cNvPr>
          <p:cNvSpPr txBox="1"/>
          <p:nvPr/>
        </p:nvSpPr>
        <p:spPr>
          <a:xfrm>
            <a:off x="5409602" y="4113977"/>
            <a:ext cx="2445541" cy="369332"/>
          </a:xfrm>
          <a:prstGeom prst="rect">
            <a:avLst/>
          </a:prstGeom>
          <a:noFill/>
        </p:spPr>
        <p:txBody>
          <a:bodyPr wrap="none" rtlCol="0">
            <a:spAutoFit/>
          </a:bodyPr>
          <a:lstStyle/>
          <a:p>
            <a:r>
              <a:rPr lang="en-US" dirty="0"/>
              <a:t>Nearby Object Detected</a:t>
            </a:r>
          </a:p>
        </p:txBody>
      </p:sp>
      <p:pic>
        <p:nvPicPr>
          <p:cNvPr id="9" name="Picture 8">
            <a:extLst>
              <a:ext uri="{FF2B5EF4-FFF2-40B4-BE49-F238E27FC236}">
                <a16:creationId xmlns:a16="http://schemas.microsoft.com/office/drawing/2014/main" id="{870BBD02-A31F-4F2B-A958-FA6A8B6D3278}"/>
              </a:ext>
            </a:extLst>
          </p:cNvPr>
          <p:cNvPicPr>
            <a:picLocks noChangeAspect="1"/>
          </p:cNvPicPr>
          <p:nvPr/>
        </p:nvPicPr>
        <p:blipFill rotWithShape="1">
          <a:blip r:embed="rId4">
            <a:extLst>
              <a:ext uri="{28A0092B-C50C-407E-A947-70E740481C1C}">
                <a14:useLocalDpi xmlns:a14="http://schemas.microsoft.com/office/drawing/2010/main" val="0"/>
              </a:ext>
            </a:extLst>
          </a:blip>
          <a:srcRect t="9983" r="75164" b="58137"/>
          <a:stretch/>
        </p:blipFill>
        <p:spPr>
          <a:xfrm>
            <a:off x="11843850" y="2336364"/>
            <a:ext cx="1613388" cy="1369943"/>
          </a:xfrm>
          <a:prstGeom prst="rect">
            <a:avLst/>
          </a:prstGeom>
        </p:spPr>
      </p:pic>
      <p:sp>
        <p:nvSpPr>
          <p:cNvPr id="10" name="TextBox 9">
            <a:extLst>
              <a:ext uri="{FF2B5EF4-FFF2-40B4-BE49-F238E27FC236}">
                <a16:creationId xmlns:a16="http://schemas.microsoft.com/office/drawing/2014/main" id="{F7F15119-FE4F-41A7-9B7A-495061E8EC1D}"/>
              </a:ext>
            </a:extLst>
          </p:cNvPr>
          <p:cNvSpPr txBox="1"/>
          <p:nvPr/>
        </p:nvSpPr>
        <p:spPr>
          <a:xfrm>
            <a:off x="8992317" y="4113977"/>
            <a:ext cx="1732782" cy="369332"/>
          </a:xfrm>
          <a:prstGeom prst="rect">
            <a:avLst/>
          </a:prstGeom>
          <a:noFill/>
        </p:spPr>
        <p:txBody>
          <a:bodyPr wrap="none" rtlCol="0">
            <a:spAutoFit/>
          </a:bodyPr>
          <a:lstStyle/>
          <a:p>
            <a:r>
              <a:rPr lang="en-US" dirty="0"/>
              <a:t>Person Detected</a:t>
            </a:r>
          </a:p>
        </p:txBody>
      </p:sp>
      <p:pic>
        <p:nvPicPr>
          <p:cNvPr id="12" name="Picture 11">
            <a:extLst>
              <a:ext uri="{FF2B5EF4-FFF2-40B4-BE49-F238E27FC236}">
                <a16:creationId xmlns:a16="http://schemas.microsoft.com/office/drawing/2014/main" id="{AFA850C8-7A94-4CA7-9639-BED33C1F4358}"/>
              </a:ext>
            </a:extLst>
          </p:cNvPr>
          <p:cNvPicPr>
            <a:picLocks noChangeAspect="1"/>
          </p:cNvPicPr>
          <p:nvPr/>
        </p:nvPicPr>
        <p:blipFill rotWithShape="1">
          <a:blip r:embed="rId5">
            <a:extLst>
              <a:ext uri="{28A0092B-C50C-407E-A947-70E740481C1C}">
                <a14:useLocalDpi xmlns:a14="http://schemas.microsoft.com/office/drawing/2010/main" val="0"/>
              </a:ext>
            </a:extLst>
          </a:blip>
          <a:srcRect t="10029" r="71304" b="50000"/>
          <a:stretch/>
        </p:blipFill>
        <p:spPr>
          <a:xfrm>
            <a:off x="9036451" y="2336364"/>
            <a:ext cx="1749286" cy="1369943"/>
          </a:xfrm>
          <a:prstGeom prst="rect">
            <a:avLst/>
          </a:prstGeom>
        </p:spPr>
      </p:pic>
      <p:sp>
        <p:nvSpPr>
          <p:cNvPr id="13" name="TextBox 12">
            <a:extLst>
              <a:ext uri="{FF2B5EF4-FFF2-40B4-BE49-F238E27FC236}">
                <a16:creationId xmlns:a16="http://schemas.microsoft.com/office/drawing/2014/main" id="{7BA02B95-1AE0-4263-B930-C33D4925B9B8}"/>
              </a:ext>
            </a:extLst>
          </p:cNvPr>
          <p:cNvSpPr txBox="1"/>
          <p:nvPr/>
        </p:nvSpPr>
        <p:spPr>
          <a:xfrm>
            <a:off x="11843850" y="4113977"/>
            <a:ext cx="1558888" cy="369332"/>
          </a:xfrm>
          <a:prstGeom prst="rect">
            <a:avLst/>
          </a:prstGeom>
          <a:noFill/>
        </p:spPr>
        <p:txBody>
          <a:bodyPr wrap="none" rtlCol="0">
            <a:spAutoFit/>
          </a:bodyPr>
          <a:lstStyle/>
          <a:p>
            <a:r>
              <a:rPr lang="en-US" dirty="0"/>
              <a:t>Capture Image</a:t>
            </a:r>
          </a:p>
        </p:txBody>
      </p:sp>
      <p:pic>
        <p:nvPicPr>
          <p:cNvPr id="1028" name="Picture 4" descr="Gmail is 15 years old! Privacy concerns, competition from social media  surround the e-mail service - BusinessToday">
            <a:extLst>
              <a:ext uri="{FF2B5EF4-FFF2-40B4-BE49-F238E27FC236}">
                <a16:creationId xmlns:a16="http://schemas.microsoft.com/office/drawing/2014/main" id="{3A23F630-8739-4CE2-A86D-7EAD452B75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2323" y="5583792"/>
            <a:ext cx="1837551" cy="10336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sh Memory Micro SD Card 128 MB, SD Card, SD Memory, Micro SD Cards, एसडी  मेमोरी कार्ड in Pullilion, Chennai , Vimal 1510 | ID: 20316022530">
            <a:extLst>
              <a:ext uri="{FF2B5EF4-FFF2-40B4-BE49-F238E27FC236}">
                <a16:creationId xmlns:a16="http://schemas.microsoft.com/office/drawing/2014/main" id="{9B22F919-D35E-4D7F-9143-2508D311D6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51" t="15783" r="48650" b="15518"/>
          <a:stretch/>
        </p:blipFill>
        <p:spPr bwMode="auto">
          <a:xfrm>
            <a:off x="12320062" y="5432792"/>
            <a:ext cx="1082676" cy="13356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A05059A-012C-48F8-B26A-B5E4FC2B72F6}"/>
              </a:ext>
            </a:extLst>
          </p:cNvPr>
          <p:cNvSpPr txBox="1"/>
          <p:nvPr/>
        </p:nvSpPr>
        <p:spPr>
          <a:xfrm>
            <a:off x="11843850" y="6862908"/>
            <a:ext cx="2279214" cy="369332"/>
          </a:xfrm>
          <a:prstGeom prst="rect">
            <a:avLst/>
          </a:prstGeom>
          <a:noFill/>
        </p:spPr>
        <p:txBody>
          <a:bodyPr wrap="none" rtlCol="0">
            <a:spAutoFit/>
          </a:bodyPr>
          <a:lstStyle/>
          <a:p>
            <a:r>
              <a:rPr lang="en-US" dirty="0"/>
              <a:t>Save Image to SD Card</a:t>
            </a:r>
          </a:p>
        </p:txBody>
      </p:sp>
      <p:sp>
        <p:nvSpPr>
          <p:cNvPr id="18" name="TextBox 17">
            <a:extLst>
              <a:ext uri="{FF2B5EF4-FFF2-40B4-BE49-F238E27FC236}">
                <a16:creationId xmlns:a16="http://schemas.microsoft.com/office/drawing/2014/main" id="{035C04AF-C256-4B8A-A0AD-424B9ADD08A4}"/>
              </a:ext>
            </a:extLst>
          </p:cNvPr>
          <p:cNvSpPr txBox="1"/>
          <p:nvPr/>
        </p:nvSpPr>
        <p:spPr>
          <a:xfrm>
            <a:off x="9192357" y="6862908"/>
            <a:ext cx="1593385" cy="369332"/>
          </a:xfrm>
          <a:prstGeom prst="rect">
            <a:avLst/>
          </a:prstGeom>
          <a:noFill/>
        </p:spPr>
        <p:txBody>
          <a:bodyPr wrap="none" rtlCol="0">
            <a:spAutoFit/>
          </a:bodyPr>
          <a:lstStyle/>
          <a:p>
            <a:r>
              <a:rPr lang="en-US" dirty="0"/>
              <a:t>Mail the Image</a:t>
            </a:r>
          </a:p>
        </p:txBody>
      </p:sp>
      <p:cxnSp>
        <p:nvCxnSpPr>
          <p:cNvPr id="19" name="Straight Arrow Connector 18">
            <a:extLst>
              <a:ext uri="{FF2B5EF4-FFF2-40B4-BE49-F238E27FC236}">
                <a16:creationId xmlns:a16="http://schemas.microsoft.com/office/drawing/2014/main" id="{AE37D484-3ABF-4760-BF5A-923BD29AB362}"/>
              </a:ext>
            </a:extLst>
          </p:cNvPr>
          <p:cNvCxnSpPr>
            <a:cxnSpLocks/>
          </p:cNvCxnSpPr>
          <p:nvPr/>
        </p:nvCxnSpPr>
        <p:spPr>
          <a:xfrm>
            <a:off x="4601418" y="3261864"/>
            <a:ext cx="45093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3334E-3DB0-4B64-8174-4399169AFD87}"/>
              </a:ext>
            </a:extLst>
          </p:cNvPr>
          <p:cNvCxnSpPr/>
          <p:nvPr/>
        </p:nvCxnSpPr>
        <p:spPr>
          <a:xfrm>
            <a:off x="8143115" y="3195603"/>
            <a:ext cx="56984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E4F8C7BA-BD48-43C9-BCEF-6EF185FD826D}"/>
              </a:ext>
            </a:extLst>
          </p:cNvPr>
          <p:cNvCxnSpPr/>
          <p:nvPr/>
        </p:nvCxnSpPr>
        <p:spPr>
          <a:xfrm>
            <a:off x="11058594" y="3154742"/>
            <a:ext cx="5035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4F55030-6937-4650-8655-DEB74EA30284}"/>
              </a:ext>
            </a:extLst>
          </p:cNvPr>
          <p:cNvCxnSpPr/>
          <p:nvPr/>
        </p:nvCxnSpPr>
        <p:spPr>
          <a:xfrm>
            <a:off x="12812198" y="4704377"/>
            <a:ext cx="0" cy="4141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0BB219F2-1743-4C34-AF77-7F79F97E9091}"/>
              </a:ext>
            </a:extLst>
          </p:cNvPr>
          <p:cNvCxnSpPr/>
          <p:nvPr/>
        </p:nvCxnSpPr>
        <p:spPr>
          <a:xfrm flipH="1">
            <a:off x="11283881" y="6203846"/>
            <a:ext cx="5599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74B7095F-56C6-4068-9A88-6E89E02E77A6}"/>
              </a:ext>
            </a:extLst>
          </p:cNvPr>
          <p:cNvCxnSpPr>
            <a:cxnSpLocks/>
          </p:cNvCxnSpPr>
          <p:nvPr/>
        </p:nvCxnSpPr>
        <p:spPr>
          <a:xfrm rot="10800000">
            <a:off x="3390901" y="4881485"/>
            <a:ext cx="5070275" cy="1335622"/>
          </a:xfrm>
          <a:prstGeom prst="bentConnector3">
            <a:avLst>
              <a:gd name="adj1" fmla="val 99957"/>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6" descr="Chinese electronics products tested (96 tests): HC-SR04 ultrasonic module  tested">
            <a:extLst>
              <a:ext uri="{FF2B5EF4-FFF2-40B4-BE49-F238E27FC236}">
                <a16:creationId xmlns:a16="http://schemas.microsoft.com/office/drawing/2014/main" id="{45641D08-782F-4249-836A-632DA6E61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2349" y="2202791"/>
            <a:ext cx="2924690" cy="184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6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7A3DF4-03BD-400E-9EA6-9DCA814FB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6687" y="2187166"/>
            <a:ext cx="8706482" cy="5225846"/>
          </a:xfrm>
        </p:spPr>
      </p:pic>
    </p:spTree>
    <p:extLst>
      <p:ext uri="{BB962C8B-B14F-4D97-AF65-F5344CB8AC3E}">
        <p14:creationId xmlns:p14="http://schemas.microsoft.com/office/powerpoint/2010/main" val="92269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8E94-3DA2-46BF-9A41-DE89449529E2}"/>
              </a:ext>
            </a:extLst>
          </p:cNvPr>
          <p:cNvSpPr>
            <a:spLocks noGrp="1"/>
          </p:cNvSpPr>
          <p:nvPr>
            <p:ph type="title"/>
          </p:nvPr>
        </p:nvSpPr>
        <p:spPr>
          <a:xfrm>
            <a:off x="3017837" y="1381003"/>
            <a:ext cx="10515600" cy="1325563"/>
          </a:xfrm>
        </p:spPr>
        <p:txBody>
          <a:bodyPr/>
          <a:lstStyle/>
          <a:p>
            <a:r>
              <a:rPr lang="en-US" dirty="0"/>
              <a:t>ThingsBoard Dashboard</a:t>
            </a:r>
          </a:p>
        </p:txBody>
      </p:sp>
      <p:pic>
        <p:nvPicPr>
          <p:cNvPr id="11" name="Picture 10">
            <a:extLst>
              <a:ext uri="{FF2B5EF4-FFF2-40B4-BE49-F238E27FC236}">
                <a16:creationId xmlns:a16="http://schemas.microsoft.com/office/drawing/2014/main" id="{E57D967B-5D13-4256-BEC6-0DEFA7056345}"/>
              </a:ext>
            </a:extLst>
          </p:cNvPr>
          <p:cNvPicPr>
            <a:picLocks noChangeAspect="1"/>
          </p:cNvPicPr>
          <p:nvPr/>
        </p:nvPicPr>
        <p:blipFill rotWithShape="1">
          <a:blip r:embed="rId2">
            <a:extLst>
              <a:ext uri="{28A0092B-C50C-407E-A947-70E740481C1C}">
                <a14:useLocalDpi xmlns:a14="http://schemas.microsoft.com/office/drawing/2010/main" val="0"/>
              </a:ext>
            </a:extLst>
          </a:blip>
          <a:srcRect r="1200" b="13480"/>
          <a:stretch/>
        </p:blipFill>
        <p:spPr>
          <a:xfrm>
            <a:off x="3146289" y="2706560"/>
            <a:ext cx="10515600" cy="4863206"/>
          </a:xfrm>
          <a:prstGeom prst="rect">
            <a:avLst/>
          </a:prstGeom>
        </p:spPr>
      </p:pic>
    </p:spTree>
    <p:extLst>
      <p:ext uri="{BB962C8B-B14F-4D97-AF65-F5344CB8AC3E}">
        <p14:creationId xmlns:p14="http://schemas.microsoft.com/office/powerpoint/2010/main" val="3688524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79067-7D01-4B30-A5D2-247D6B779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386" y="2186184"/>
            <a:ext cx="10382504" cy="5292142"/>
          </a:xfrm>
          <a:prstGeom prst="rect">
            <a:avLst/>
          </a:prstGeom>
        </p:spPr>
      </p:pic>
    </p:spTree>
    <p:extLst>
      <p:ext uri="{BB962C8B-B14F-4D97-AF65-F5344CB8AC3E}">
        <p14:creationId xmlns:p14="http://schemas.microsoft.com/office/powerpoint/2010/main" val="2287759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808BF5-7D6B-4E68-B485-1E8366B0AC09}"/>
              </a:ext>
            </a:extLst>
          </p:cNvPr>
          <p:cNvPicPr>
            <a:picLocks noChangeAspect="1"/>
          </p:cNvPicPr>
          <p:nvPr/>
        </p:nvPicPr>
        <p:blipFill rotWithShape="1">
          <a:blip r:embed="rId2">
            <a:extLst>
              <a:ext uri="{28A0092B-C50C-407E-A947-70E740481C1C}">
                <a14:useLocalDpi xmlns:a14="http://schemas.microsoft.com/office/drawing/2010/main" val="0"/>
              </a:ext>
            </a:extLst>
          </a:blip>
          <a:srcRect l="1159" t="4164" r="1" b="1"/>
          <a:stretch/>
        </p:blipFill>
        <p:spPr>
          <a:xfrm>
            <a:off x="2924219" y="2253184"/>
            <a:ext cx="10515600" cy="5199016"/>
          </a:xfrm>
          <a:prstGeom prst="rect">
            <a:avLst/>
          </a:prstGeom>
        </p:spPr>
      </p:pic>
    </p:spTree>
    <p:extLst>
      <p:ext uri="{BB962C8B-B14F-4D97-AF65-F5344CB8AC3E}">
        <p14:creationId xmlns:p14="http://schemas.microsoft.com/office/powerpoint/2010/main" val="344880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5D2E872-EED1-4CA1-BA4E-709F3D873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0798" y="2253184"/>
            <a:ext cx="10319657" cy="5249500"/>
          </a:xfrm>
        </p:spPr>
      </p:pic>
    </p:spTree>
    <p:extLst>
      <p:ext uri="{BB962C8B-B14F-4D97-AF65-F5344CB8AC3E}">
        <p14:creationId xmlns:p14="http://schemas.microsoft.com/office/powerpoint/2010/main" val="385064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0BBD6B-8DE9-416F-89F4-40F180E661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14" r="52119" b="14956"/>
          <a:stretch/>
        </p:blipFill>
        <p:spPr>
          <a:xfrm>
            <a:off x="3518003" y="2262187"/>
            <a:ext cx="4757641" cy="5094598"/>
          </a:xfrm>
        </p:spPr>
      </p:pic>
      <p:pic>
        <p:nvPicPr>
          <p:cNvPr id="7" name="Picture 6">
            <a:extLst>
              <a:ext uri="{FF2B5EF4-FFF2-40B4-BE49-F238E27FC236}">
                <a16:creationId xmlns:a16="http://schemas.microsoft.com/office/drawing/2014/main" id="{C3D6E2B3-4F6F-49F2-BB0C-DFBAB2CC4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3446" y="2262187"/>
            <a:ext cx="4399832" cy="5094598"/>
          </a:xfrm>
          <a:prstGeom prst="rect">
            <a:avLst/>
          </a:prstGeom>
        </p:spPr>
      </p:pic>
    </p:spTree>
    <p:extLst>
      <p:ext uri="{BB962C8B-B14F-4D97-AF65-F5344CB8AC3E}">
        <p14:creationId xmlns:p14="http://schemas.microsoft.com/office/powerpoint/2010/main" val="233751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54FEEE8-6D76-448C-9AAC-AB81B69DE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6064" y="2702097"/>
            <a:ext cx="6741192" cy="4351338"/>
          </a:xfrm>
        </p:spPr>
      </p:pic>
    </p:spTree>
    <p:extLst>
      <p:ext uri="{BB962C8B-B14F-4D97-AF65-F5344CB8AC3E}">
        <p14:creationId xmlns:p14="http://schemas.microsoft.com/office/powerpoint/2010/main" val="309091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9E45-86EB-4378-AD85-01299E190580}"/>
              </a:ext>
            </a:extLst>
          </p:cNvPr>
          <p:cNvSpPr>
            <a:spLocks noGrp="1"/>
          </p:cNvSpPr>
          <p:nvPr>
            <p:ph type="title"/>
          </p:nvPr>
        </p:nvSpPr>
        <p:spPr/>
        <p:txBody>
          <a:bodyPr/>
          <a:lstStyle/>
          <a:p>
            <a:r>
              <a:rPr lang="en-US" dirty="0"/>
              <a:t>Alert Messages</a:t>
            </a:r>
          </a:p>
        </p:txBody>
      </p:sp>
      <p:pic>
        <p:nvPicPr>
          <p:cNvPr id="5" name="Content Placeholder 4">
            <a:extLst>
              <a:ext uri="{FF2B5EF4-FFF2-40B4-BE49-F238E27FC236}">
                <a16:creationId xmlns:a16="http://schemas.microsoft.com/office/drawing/2014/main" id="{8D60C99D-1138-40F5-8F1A-8CEEAA5FB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1827" y="3059906"/>
            <a:ext cx="2447627" cy="4351338"/>
          </a:xfrm>
        </p:spPr>
      </p:pic>
      <p:pic>
        <p:nvPicPr>
          <p:cNvPr id="7" name="Picture 6">
            <a:extLst>
              <a:ext uri="{FF2B5EF4-FFF2-40B4-BE49-F238E27FC236}">
                <a16:creationId xmlns:a16="http://schemas.microsoft.com/office/drawing/2014/main" id="{EFB16A06-F156-4EB8-97DD-A7F19A9BA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999" y="3375821"/>
            <a:ext cx="2763661" cy="4351339"/>
          </a:xfrm>
          <a:prstGeom prst="rect">
            <a:avLst/>
          </a:prstGeom>
        </p:spPr>
      </p:pic>
      <p:pic>
        <p:nvPicPr>
          <p:cNvPr id="9" name="Picture 8">
            <a:extLst>
              <a:ext uri="{FF2B5EF4-FFF2-40B4-BE49-F238E27FC236}">
                <a16:creationId xmlns:a16="http://schemas.microsoft.com/office/drawing/2014/main" id="{5050508E-1F2F-4E8B-8682-C1E94DE44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098" y="3375824"/>
            <a:ext cx="2447627" cy="4351337"/>
          </a:xfrm>
          <a:prstGeom prst="rect">
            <a:avLst/>
          </a:prstGeom>
        </p:spPr>
      </p:pic>
    </p:spTree>
    <p:extLst>
      <p:ext uri="{BB962C8B-B14F-4D97-AF65-F5344CB8AC3E}">
        <p14:creationId xmlns:p14="http://schemas.microsoft.com/office/powerpoint/2010/main" val="1956116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te of IoT 2021: Number of connected IoT devices growing 9% to 12.3 B">
            <a:extLst>
              <a:ext uri="{FF2B5EF4-FFF2-40B4-BE49-F238E27FC236}">
                <a16:creationId xmlns:a16="http://schemas.microsoft.com/office/drawing/2014/main" id="{AC7DEF1E-7FE5-42C3-B7FA-CFC2B2543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6551275" cy="867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5AAD7E-A684-405E-ADF5-F819EFFD3FB0}"/>
              </a:ext>
            </a:extLst>
          </p:cNvPr>
          <p:cNvGrpSpPr/>
          <p:nvPr/>
        </p:nvGrpSpPr>
        <p:grpSpPr>
          <a:xfrm>
            <a:off x="4972049" y="2362200"/>
            <a:ext cx="7024737" cy="4749206"/>
            <a:chOff x="5693400" y="3182705"/>
            <a:chExt cx="4086210" cy="2550897"/>
          </a:xfrm>
        </p:grpSpPr>
        <p:pic>
          <p:nvPicPr>
            <p:cNvPr id="2050" name="Picture 2" descr="Motorbike Back View High Res Stock Images | Shutterstock">
              <a:extLst>
                <a:ext uri="{FF2B5EF4-FFF2-40B4-BE49-F238E27FC236}">
                  <a16:creationId xmlns:a16="http://schemas.microsoft.com/office/drawing/2014/main" id="{AA8E5993-3C41-4DCC-AD71-DAD06AB18C5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429" b="85000" l="10000" r="90000">
                          <a14:foregroundMark x1="47692" y1="6429" x2="28077" y2="32857"/>
                          <a14:foregroundMark x1="28077" y1="32857" x2="41923" y2="77143"/>
                          <a14:foregroundMark x1="41923" y1="77143" x2="71154" y2="50357"/>
                          <a14:foregroundMark x1="71154" y1="50357" x2="62692" y2="16786"/>
                          <a14:foregroundMark x1="62692" y1="16786" x2="45385" y2="6786"/>
                          <a14:foregroundMark x1="45385" y1="6786" x2="45385" y2="6429"/>
                          <a14:foregroundMark x1="36538" y1="27500" x2="29615" y2="63214"/>
                          <a14:foregroundMark x1="29615" y1="63214" x2="57692" y2="79643"/>
                          <a14:foregroundMark x1="57692" y1="79643" x2="70769" y2="60357"/>
                          <a14:foregroundMark x1="70769" y1="60357" x2="71154" y2="48214"/>
                          <a14:foregroundMark x1="46923" y1="64643" x2="52308" y2="85000"/>
                          <a14:foregroundMark x1="52308" y1="85000" x2="53077" y2="70714"/>
                          <a14:foregroundMark x1="45769" y1="72857" x2="46538" y2="85000"/>
                          <a14:foregroundMark x1="48846" y1="78929" x2="40385" y2="80714"/>
                          <a14:foregroundMark x1="39231" y1="75357" x2="50385" y2="83571"/>
                          <a14:foregroundMark x1="34615" y1="65000" x2="46538" y2="85000"/>
                          <a14:foregroundMark x1="46538" y1="85000" x2="46538" y2="85000"/>
                          <a14:foregroundMark x1="59615" y1="63571" x2="57692" y2="36429"/>
                          <a14:foregroundMark x1="57692" y1="36429" x2="42308" y2="31786"/>
                          <a14:foregroundMark x1="54615" y1="33214" x2="69615" y2="45000"/>
                          <a14:foregroundMark x1="69615" y1="45000" x2="57692" y2="32143"/>
                        </a14:backgroundRemoval>
                      </a14:imgEffect>
                    </a14:imgLayer>
                  </a14:imgProps>
                </a:ext>
                <a:ext uri="{28A0092B-C50C-407E-A947-70E740481C1C}">
                  <a14:useLocalDpi xmlns:a14="http://schemas.microsoft.com/office/drawing/2010/main" val="0"/>
                </a:ext>
              </a:extLst>
            </a:blip>
            <a:srcRect l="23687" r="26233" b="10296"/>
            <a:stretch/>
          </p:blipFill>
          <p:spPr bwMode="auto">
            <a:xfrm rot="1862669">
              <a:off x="6611579" y="3281958"/>
              <a:ext cx="1240221" cy="239241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E43B3FD-09DD-43FC-A3B4-EB060FF9A582}"/>
                </a:ext>
              </a:extLst>
            </p:cNvPr>
            <p:cNvCxnSpPr>
              <a:cxnSpLocks/>
            </p:cNvCxnSpPr>
            <p:nvPr/>
          </p:nvCxnSpPr>
          <p:spPr>
            <a:xfrm>
              <a:off x="5693400" y="5307968"/>
              <a:ext cx="2607338" cy="0"/>
            </a:xfrm>
            <a:prstGeom prst="line">
              <a:avLst/>
            </a:prstGeom>
            <a:ln>
              <a:solidFill>
                <a:schemeClr val="tx1">
                  <a:lumMod val="65000"/>
                  <a:lumOff val="35000"/>
                </a:schemeClr>
              </a:solidFill>
            </a:ln>
            <a:effectLst/>
            <a:scene3d>
              <a:camera prst="orthographicFront"/>
              <a:lightRig rig="threePt" dir="t"/>
            </a:scene3d>
            <a:sp3d>
              <a:bevelT prst="relaxedInset"/>
            </a:sp3d>
          </p:spPr>
          <p:style>
            <a:lnRef idx="3">
              <a:schemeClr val="accent3"/>
            </a:lnRef>
            <a:fillRef idx="0">
              <a:schemeClr val="accent3"/>
            </a:fillRef>
            <a:effectRef idx="2">
              <a:schemeClr val="accent3"/>
            </a:effectRef>
            <a:fontRef idx="minor">
              <a:schemeClr val="tx1"/>
            </a:fontRef>
          </p:style>
        </p:cxnSp>
        <p:sp>
          <p:nvSpPr>
            <p:cNvPr id="13" name="Flowchart: Connector 12">
              <a:extLst>
                <a:ext uri="{FF2B5EF4-FFF2-40B4-BE49-F238E27FC236}">
                  <a16:creationId xmlns:a16="http://schemas.microsoft.com/office/drawing/2014/main" id="{6062D2D3-E596-4479-8B24-D00BFC46085E}"/>
                </a:ext>
              </a:extLst>
            </p:cNvPr>
            <p:cNvSpPr/>
            <p:nvPr/>
          </p:nvSpPr>
          <p:spPr>
            <a:xfrm>
              <a:off x="7269002" y="4222126"/>
              <a:ext cx="76201" cy="77700"/>
            </a:xfrm>
            <a:prstGeom prst="flowChartConnector">
              <a:avLst/>
            </a:prstGeom>
            <a:solidFill>
              <a:schemeClr val="tx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C033FC1-6648-4FB7-9346-4FC4DCC150CA}"/>
                </a:ext>
              </a:extLst>
            </p:cNvPr>
            <p:cNvCxnSpPr>
              <a:cxnSpLocks/>
            </p:cNvCxnSpPr>
            <p:nvPr/>
          </p:nvCxnSpPr>
          <p:spPr>
            <a:xfrm>
              <a:off x="7304903" y="3182705"/>
              <a:ext cx="0" cy="210037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38014C46-554C-450B-A353-374CB55A1308}"/>
                </a:ext>
              </a:extLst>
            </p:cNvPr>
            <p:cNvCxnSpPr>
              <a:stCxn id="13" idx="6"/>
            </p:cNvCxnSpPr>
            <p:nvPr/>
          </p:nvCxnSpPr>
          <p:spPr>
            <a:xfrm>
              <a:off x="7345202" y="4260982"/>
              <a:ext cx="955541" cy="310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704601B6-74BB-4C57-A0C6-5415B8C9424A}"/>
                </a:ext>
              </a:extLst>
            </p:cNvPr>
            <p:cNvCxnSpPr>
              <a:stCxn id="13" idx="4"/>
            </p:cNvCxnSpPr>
            <p:nvPr/>
          </p:nvCxnSpPr>
          <p:spPr>
            <a:xfrm flipH="1">
              <a:off x="7304910" y="4299832"/>
              <a:ext cx="2193" cy="100814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4A901D59-37FA-4CA9-891E-67CA0B414901}"/>
                </a:ext>
              </a:extLst>
            </p:cNvPr>
            <p:cNvCxnSpPr>
              <a:cxnSpLocks/>
            </p:cNvCxnSpPr>
            <p:nvPr/>
          </p:nvCxnSpPr>
          <p:spPr>
            <a:xfrm>
              <a:off x="8287589" y="4266951"/>
              <a:ext cx="0" cy="102210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BC0C9B7E-2A25-4F08-B764-47ACCFE067BE}"/>
                </a:ext>
              </a:extLst>
            </p:cNvPr>
            <p:cNvCxnSpPr>
              <a:cxnSpLocks/>
              <a:stCxn id="13" idx="1"/>
            </p:cNvCxnSpPr>
            <p:nvPr/>
          </p:nvCxnSpPr>
          <p:spPr>
            <a:xfrm>
              <a:off x="7280162" y="4233505"/>
              <a:ext cx="995475" cy="107446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CE8528E-047B-4669-839D-3FC1C37D2D17}"/>
                </a:ext>
              </a:extLst>
            </p:cNvPr>
            <p:cNvSpPr txBox="1"/>
            <p:nvPr/>
          </p:nvSpPr>
          <p:spPr>
            <a:xfrm>
              <a:off x="8269022" y="5307968"/>
              <a:ext cx="1265884" cy="222932"/>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Total</a:t>
              </a:r>
              <a:r>
                <a:rPr lang="en-US" sz="1100" dirty="0"/>
                <a:t> </a:t>
              </a:r>
              <a:r>
                <a:rPr lang="en-US" sz="2400" dirty="0">
                  <a:latin typeface="Cambria" panose="02040503050406030204" pitchFamily="18" charset="0"/>
                  <a:ea typeface="Cambria" panose="02040503050406030204" pitchFamily="18" charset="0"/>
                </a:rPr>
                <a:t>acceleration</a:t>
              </a:r>
            </a:p>
          </p:txBody>
        </p:sp>
        <p:sp>
          <p:nvSpPr>
            <p:cNvPr id="34" name="TextBox 33">
              <a:extLst>
                <a:ext uri="{FF2B5EF4-FFF2-40B4-BE49-F238E27FC236}">
                  <a16:creationId xmlns:a16="http://schemas.microsoft.com/office/drawing/2014/main" id="{5F4202BB-0097-4787-8214-DBAE22C442D7}"/>
                </a:ext>
              </a:extLst>
            </p:cNvPr>
            <p:cNvSpPr txBox="1"/>
            <p:nvPr/>
          </p:nvSpPr>
          <p:spPr>
            <a:xfrm>
              <a:off x="8341042" y="4152625"/>
              <a:ext cx="1438568" cy="222932"/>
            </a:xfrm>
            <a:prstGeom prst="rect">
              <a:avLst/>
            </a:prstGeom>
            <a:noFill/>
          </p:spPr>
          <p:txBody>
            <a:bodyPr wrap="none" rtlCol="0">
              <a:spAutoFit/>
            </a:bodyPr>
            <a:lstStyle/>
            <a:p>
              <a:pPr algn="ctr"/>
              <a:r>
                <a:rPr lang="en-US" sz="2400" dirty="0">
                  <a:latin typeface="Cambria" panose="02040503050406030204" pitchFamily="18" charset="0"/>
                  <a:ea typeface="Cambria" panose="02040503050406030204" pitchFamily="18" charset="0"/>
                </a:rPr>
                <a:t>Lateral acceleration</a:t>
              </a:r>
            </a:p>
          </p:txBody>
        </p:sp>
        <p:sp>
          <p:nvSpPr>
            <p:cNvPr id="35" name="TextBox 34">
              <a:extLst>
                <a:ext uri="{FF2B5EF4-FFF2-40B4-BE49-F238E27FC236}">
                  <a16:creationId xmlns:a16="http://schemas.microsoft.com/office/drawing/2014/main" id="{E615E11D-EBC9-4E68-96E8-2600440C6534}"/>
                </a:ext>
              </a:extLst>
            </p:cNvPr>
            <p:cNvSpPr txBox="1"/>
            <p:nvPr/>
          </p:nvSpPr>
          <p:spPr>
            <a:xfrm>
              <a:off x="6248617" y="5332325"/>
              <a:ext cx="1991271" cy="401277"/>
            </a:xfrm>
            <a:prstGeom prst="rect">
              <a:avLst/>
            </a:prstGeom>
            <a:noFill/>
          </p:spPr>
          <p:txBody>
            <a:bodyPr wrap="square" rtlCol="0">
              <a:spAutoFit/>
            </a:bodyPr>
            <a:lstStyle/>
            <a:p>
              <a:pPr algn="ctr"/>
              <a:r>
                <a:rPr lang="en-US" sz="2400" dirty="0">
                  <a:latin typeface="Cambria" panose="02040503050406030204" pitchFamily="18" charset="0"/>
                  <a:ea typeface="Cambria" panose="02040503050406030204" pitchFamily="18" charset="0"/>
                </a:rPr>
                <a:t>Acceleration due to </a:t>
              </a:r>
            </a:p>
            <a:p>
              <a:pPr algn="ctr"/>
              <a:r>
                <a:rPr lang="en-US" sz="2400" dirty="0">
                  <a:latin typeface="Cambria" panose="02040503050406030204" pitchFamily="18" charset="0"/>
                  <a:ea typeface="Cambria" panose="02040503050406030204" pitchFamily="18" charset="0"/>
                </a:rPr>
                <a:t>gravity, g</a:t>
              </a:r>
            </a:p>
          </p:txBody>
        </p:sp>
      </p:grpSp>
    </p:spTree>
    <p:extLst>
      <p:ext uri="{BB962C8B-B14F-4D97-AF65-F5344CB8AC3E}">
        <p14:creationId xmlns:p14="http://schemas.microsoft.com/office/powerpoint/2010/main" val="2493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torcycle Inertial Measurement Unit (IMU) Explained » BikesMedia.in">
            <a:extLst>
              <a:ext uri="{FF2B5EF4-FFF2-40B4-BE49-F238E27FC236}">
                <a16:creationId xmlns:a16="http://schemas.microsoft.com/office/drawing/2014/main" id="{0B1A3C6B-3C87-410E-AF2D-AA75D32D0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10" y="3962966"/>
            <a:ext cx="8157028"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57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7BF2A5-47BB-46E2-918C-A3CBA20DAC6D}"/>
              </a:ext>
            </a:extLst>
          </p:cNvPr>
          <p:cNvGrpSpPr/>
          <p:nvPr/>
        </p:nvGrpSpPr>
        <p:grpSpPr>
          <a:xfrm>
            <a:off x="1475508" y="1085850"/>
            <a:ext cx="10449792" cy="7206096"/>
            <a:chOff x="3243671" y="2061967"/>
            <a:chExt cx="9125242" cy="5493644"/>
          </a:xfrm>
        </p:grpSpPr>
        <p:pic>
          <p:nvPicPr>
            <p:cNvPr id="42" name="Picture 41">
              <a:extLst>
                <a:ext uri="{FF2B5EF4-FFF2-40B4-BE49-F238E27FC236}">
                  <a16:creationId xmlns:a16="http://schemas.microsoft.com/office/drawing/2014/main" id="{5B6A405A-A291-46C7-8E07-BE8F2E56CE35}"/>
                </a:ext>
              </a:extLst>
            </p:cNvPr>
            <p:cNvPicPr>
              <a:picLocks noChangeAspect="1"/>
            </p:cNvPicPr>
            <p:nvPr/>
          </p:nvPicPr>
          <p:blipFill>
            <a:blip r:embed="rId2"/>
            <a:stretch>
              <a:fillRect/>
            </a:stretch>
          </p:blipFill>
          <p:spPr>
            <a:xfrm>
              <a:off x="9254042" y="2061967"/>
              <a:ext cx="3114871" cy="2434378"/>
            </a:xfrm>
            <a:prstGeom prst="rect">
              <a:avLst/>
            </a:prstGeom>
          </p:spPr>
        </p:pic>
        <p:grpSp>
          <p:nvGrpSpPr>
            <p:cNvPr id="49" name="Group 48">
              <a:extLst>
                <a:ext uri="{FF2B5EF4-FFF2-40B4-BE49-F238E27FC236}">
                  <a16:creationId xmlns:a16="http://schemas.microsoft.com/office/drawing/2014/main" id="{21AE4DBC-2B73-483A-BF0E-98D632AA79DD}"/>
                </a:ext>
              </a:extLst>
            </p:cNvPr>
            <p:cNvGrpSpPr/>
            <p:nvPr/>
          </p:nvGrpSpPr>
          <p:grpSpPr>
            <a:xfrm>
              <a:off x="3243671" y="2832240"/>
              <a:ext cx="7609110" cy="4723371"/>
              <a:chOff x="352834" y="1014040"/>
              <a:chExt cx="7339359" cy="5200168"/>
            </a:xfrm>
          </p:grpSpPr>
          <p:pic>
            <p:nvPicPr>
              <p:cNvPr id="5124" name="Picture 4" descr="Winning Red - Paul Tan&amp;#39;s Automotive News">
                <a:extLst>
                  <a:ext uri="{FF2B5EF4-FFF2-40B4-BE49-F238E27FC236}">
                    <a16:creationId xmlns:a16="http://schemas.microsoft.com/office/drawing/2014/main" id="{D803CF24-1291-4730-B9A2-E5979440A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77" y="2132964"/>
                <a:ext cx="5086023" cy="30388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2139E080-76A3-4084-8F5B-204366ED5F74}"/>
                  </a:ext>
                </a:extLst>
              </p:cNvPr>
              <p:cNvCxnSpPr>
                <a:cxnSpLocks/>
              </p:cNvCxnSpPr>
              <p:nvPr/>
            </p:nvCxnSpPr>
            <p:spPr>
              <a:xfrm>
                <a:off x="556054" y="4510216"/>
                <a:ext cx="6363730" cy="11244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DA976B4-2EA5-4193-9346-7883D5222C96}"/>
                  </a:ext>
                </a:extLst>
              </p:cNvPr>
              <p:cNvCxnSpPr>
                <a:cxnSpLocks/>
              </p:cNvCxnSpPr>
              <p:nvPr/>
            </p:nvCxnSpPr>
            <p:spPr>
              <a:xfrm flipV="1">
                <a:off x="556054" y="3150973"/>
                <a:ext cx="6166022" cy="22365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491A894-978E-482E-872E-A6B41AEEABA6}"/>
                  </a:ext>
                </a:extLst>
              </p:cNvPr>
              <p:cNvCxnSpPr/>
              <p:nvPr/>
            </p:nvCxnSpPr>
            <p:spPr>
              <a:xfrm flipV="1">
                <a:off x="2194961" y="1360334"/>
                <a:ext cx="0" cy="34475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Arrow: Curved Right 32">
                <a:extLst>
                  <a:ext uri="{FF2B5EF4-FFF2-40B4-BE49-F238E27FC236}">
                    <a16:creationId xmlns:a16="http://schemas.microsoft.com/office/drawing/2014/main" id="{9D437AF7-79C4-4480-8F24-37466A48ACEF}"/>
                  </a:ext>
                </a:extLst>
              </p:cNvPr>
              <p:cNvSpPr/>
              <p:nvPr/>
            </p:nvSpPr>
            <p:spPr>
              <a:xfrm rot="4907144">
                <a:off x="5967645" y="5220428"/>
                <a:ext cx="621263" cy="687266"/>
              </a:xfrm>
              <a:prstGeom prst="curved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36" name="Arrow: Curved Down 35">
                <a:extLst>
                  <a:ext uri="{FF2B5EF4-FFF2-40B4-BE49-F238E27FC236}">
                    <a16:creationId xmlns:a16="http://schemas.microsoft.com/office/drawing/2014/main" id="{F13E677F-37AB-42F3-8C05-DC729FFBD8A3}"/>
                  </a:ext>
                </a:extLst>
              </p:cNvPr>
              <p:cNvSpPr/>
              <p:nvPr/>
            </p:nvSpPr>
            <p:spPr>
              <a:xfrm>
                <a:off x="5893787" y="3131820"/>
                <a:ext cx="626394" cy="407446"/>
              </a:xfrm>
              <a:prstGeom prst="curved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39" name="Arrow: Curved Up 38">
                <a:extLst>
                  <a:ext uri="{FF2B5EF4-FFF2-40B4-BE49-F238E27FC236}">
                    <a16:creationId xmlns:a16="http://schemas.microsoft.com/office/drawing/2014/main" id="{A0B7AB34-130B-4399-8488-653ED6C39622}"/>
                  </a:ext>
                </a:extLst>
              </p:cNvPr>
              <p:cNvSpPr/>
              <p:nvPr/>
            </p:nvSpPr>
            <p:spPr>
              <a:xfrm rot="5400000">
                <a:off x="1920240" y="1532964"/>
                <a:ext cx="623942" cy="742277"/>
              </a:xfrm>
              <a:prstGeom prst="curvedUpArrow">
                <a:avLst>
                  <a:gd name="adj1" fmla="val 25000"/>
                  <a:gd name="adj2" fmla="val 42604"/>
                  <a:gd name="adj3" fmla="val 25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2D750E9C-4189-45EF-B6F9-33AC28CFCEA4}"/>
                  </a:ext>
                </a:extLst>
              </p:cNvPr>
              <p:cNvSpPr txBox="1"/>
              <p:nvPr/>
            </p:nvSpPr>
            <p:spPr>
              <a:xfrm>
                <a:off x="1817850" y="1014040"/>
                <a:ext cx="878741" cy="304744"/>
              </a:xfrm>
              <a:prstGeom prst="rect">
                <a:avLst/>
              </a:prstGeom>
              <a:noFill/>
            </p:spPr>
            <p:txBody>
              <a:bodyPr wrap="square" rtlCol="0">
                <a:spAutoFit/>
              </a:bodyPr>
              <a:lstStyle/>
              <a:p>
                <a:r>
                  <a:rPr lang="en-US" sz="2400" dirty="0"/>
                  <a:t>z-axis</a:t>
                </a:r>
              </a:p>
            </p:txBody>
          </p:sp>
          <p:sp>
            <p:nvSpPr>
              <p:cNvPr id="43" name="TextBox 42">
                <a:extLst>
                  <a:ext uri="{FF2B5EF4-FFF2-40B4-BE49-F238E27FC236}">
                    <a16:creationId xmlns:a16="http://schemas.microsoft.com/office/drawing/2014/main" id="{DBD7D63A-1485-44C4-83E3-C069A5757E3B}"/>
                  </a:ext>
                </a:extLst>
              </p:cNvPr>
              <p:cNvSpPr txBox="1"/>
              <p:nvPr/>
            </p:nvSpPr>
            <p:spPr>
              <a:xfrm>
                <a:off x="7066868" y="5579761"/>
                <a:ext cx="625325" cy="304744"/>
              </a:xfrm>
              <a:prstGeom prst="rect">
                <a:avLst/>
              </a:prstGeom>
              <a:noFill/>
            </p:spPr>
            <p:txBody>
              <a:bodyPr wrap="none" rtlCol="0">
                <a:spAutoFit/>
              </a:bodyPr>
              <a:lstStyle/>
              <a:p>
                <a:r>
                  <a:rPr lang="en-US" sz="2400" dirty="0"/>
                  <a:t>x-axis</a:t>
                </a:r>
              </a:p>
            </p:txBody>
          </p:sp>
          <p:sp>
            <p:nvSpPr>
              <p:cNvPr id="44" name="TextBox 43">
                <a:extLst>
                  <a:ext uri="{FF2B5EF4-FFF2-40B4-BE49-F238E27FC236}">
                    <a16:creationId xmlns:a16="http://schemas.microsoft.com/office/drawing/2014/main" id="{0E44210B-F5E5-4E95-AE81-D00C91B58EFF}"/>
                  </a:ext>
                </a:extLst>
              </p:cNvPr>
              <p:cNvSpPr txBox="1"/>
              <p:nvPr/>
            </p:nvSpPr>
            <p:spPr>
              <a:xfrm>
                <a:off x="352834" y="5408310"/>
                <a:ext cx="629878" cy="304744"/>
              </a:xfrm>
              <a:prstGeom prst="rect">
                <a:avLst/>
              </a:prstGeom>
              <a:noFill/>
            </p:spPr>
            <p:txBody>
              <a:bodyPr wrap="none" rtlCol="0">
                <a:spAutoFit/>
              </a:bodyPr>
              <a:lstStyle/>
              <a:p>
                <a:r>
                  <a:rPr lang="en-US" sz="2400" dirty="0"/>
                  <a:t>y-axis</a:t>
                </a:r>
              </a:p>
            </p:txBody>
          </p:sp>
          <p:sp>
            <p:nvSpPr>
              <p:cNvPr id="45" name="TextBox 44">
                <a:extLst>
                  <a:ext uri="{FF2B5EF4-FFF2-40B4-BE49-F238E27FC236}">
                    <a16:creationId xmlns:a16="http://schemas.microsoft.com/office/drawing/2014/main" id="{C8224876-06F9-495C-9F0C-039A58D6E8C8}"/>
                  </a:ext>
                </a:extLst>
              </p:cNvPr>
              <p:cNvSpPr txBox="1"/>
              <p:nvPr/>
            </p:nvSpPr>
            <p:spPr>
              <a:xfrm>
                <a:off x="5867053" y="2744660"/>
                <a:ext cx="582393" cy="304744"/>
              </a:xfrm>
              <a:prstGeom prst="rect">
                <a:avLst/>
              </a:prstGeom>
              <a:noFill/>
            </p:spPr>
            <p:txBody>
              <a:bodyPr wrap="none" rtlCol="0">
                <a:spAutoFit/>
              </a:bodyPr>
              <a:lstStyle/>
              <a:p>
                <a:r>
                  <a:rPr lang="en-US" sz="2400" b="1" dirty="0"/>
                  <a:t>Pitch</a:t>
                </a:r>
              </a:p>
            </p:txBody>
          </p:sp>
          <p:sp>
            <p:nvSpPr>
              <p:cNvPr id="46" name="TextBox 45">
                <a:extLst>
                  <a:ext uri="{FF2B5EF4-FFF2-40B4-BE49-F238E27FC236}">
                    <a16:creationId xmlns:a16="http://schemas.microsoft.com/office/drawing/2014/main" id="{812A0A5E-B08C-49B2-A4CD-238D50B3B4D7}"/>
                  </a:ext>
                </a:extLst>
              </p:cNvPr>
              <p:cNvSpPr txBox="1"/>
              <p:nvPr/>
            </p:nvSpPr>
            <p:spPr>
              <a:xfrm>
                <a:off x="6031271" y="4855444"/>
                <a:ext cx="474446" cy="304744"/>
              </a:xfrm>
              <a:prstGeom prst="rect">
                <a:avLst/>
              </a:prstGeom>
              <a:noFill/>
            </p:spPr>
            <p:txBody>
              <a:bodyPr wrap="none" rtlCol="0">
                <a:spAutoFit/>
              </a:bodyPr>
              <a:lstStyle/>
              <a:p>
                <a:r>
                  <a:rPr lang="en-US" sz="2400" b="1" dirty="0"/>
                  <a:t>Roll</a:t>
                </a:r>
              </a:p>
            </p:txBody>
          </p:sp>
          <p:sp>
            <p:nvSpPr>
              <p:cNvPr id="47" name="TextBox 46">
                <a:extLst>
                  <a:ext uri="{FF2B5EF4-FFF2-40B4-BE49-F238E27FC236}">
                    <a16:creationId xmlns:a16="http://schemas.microsoft.com/office/drawing/2014/main" id="{5510BD64-92AA-43B5-B165-D140E57A5453}"/>
                  </a:ext>
                </a:extLst>
              </p:cNvPr>
              <p:cNvSpPr txBox="1"/>
              <p:nvPr/>
            </p:nvSpPr>
            <p:spPr>
              <a:xfrm>
                <a:off x="1237289" y="1751730"/>
                <a:ext cx="499168" cy="304744"/>
              </a:xfrm>
              <a:prstGeom prst="rect">
                <a:avLst/>
              </a:prstGeom>
              <a:noFill/>
            </p:spPr>
            <p:txBody>
              <a:bodyPr wrap="none" rtlCol="0">
                <a:spAutoFit/>
              </a:bodyPr>
              <a:lstStyle/>
              <a:p>
                <a:r>
                  <a:rPr lang="en-US" sz="2400" b="1" dirty="0"/>
                  <a:t>Yaw</a:t>
                </a:r>
              </a:p>
            </p:txBody>
          </p:sp>
          <p:sp>
            <p:nvSpPr>
              <p:cNvPr id="48" name="TextBox 47">
                <a:extLst>
                  <a:ext uri="{FF2B5EF4-FFF2-40B4-BE49-F238E27FC236}">
                    <a16:creationId xmlns:a16="http://schemas.microsoft.com/office/drawing/2014/main" id="{B6AA5832-D5FD-419B-AA75-108CB564AA42}"/>
                  </a:ext>
                </a:extLst>
              </p:cNvPr>
              <p:cNvSpPr txBox="1"/>
              <p:nvPr/>
            </p:nvSpPr>
            <p:spPr>
              <a:xfrm>
                <a:off x="6287160" y="3524075"/>
                <a:ext cx="293883" cy="426641"/>
              </a:xfrm>
              <a:prstGeom prst="rect">
                <a:avLst/>
              </a:prstGeom>
              <a:noFill/>
            </p:spPr>
            <p:txBody>
              <a:bodyPr wrap="none" rtlCol="0">
                <a:spAutoFit/>
              </a:bodyPr>
              <a:lstStyle/>
              <a:p>
                <a:r>
                  <a:rPr lang="en-US" sz="3600" dirty="0"/>
                  <a:t>+</a:t>
                </a:r>
              </a:p>
            </p:txBody>
          </p:sp>
          <p:sp>
            <p:nvSpPr>
              <p:cNvPr id="51" name="TextBox 50">
                <a:extLst>
                  <a:ext uri="{FF2B5EF4-FFF2-40B4-BE49-F238E27FC236}">
                    <a16:creationId xmlns:a16="http://schemas.microsoft.com/office/drawing/2014/main" id="{F63B88BA-FCB5-49C5-B2E1-899B72D79553}"/>
                  </a:ext>
                </a:extLst>
              </p:cNvPr>
              <p:cNvSpPr txBox="1"/>
              <p:nvPr/>
            </p:nvSpPr>
            <p:spPr>
              <a:xfrm>
                <a:off x="5854657" y="3475209"/>
                <a:ext cx="242663" cy="467274"/>
              </a:xfrm>
              <a:prstGeom prst="rect">
                <a:avLst/>
              </a:prstGeom>
              <a:noFill/>
            </p:spPr>
            <p:txBody>
              <a:bodyPr wrap="none" rtlCol="0">
                <a:spAutoFit/>
              </a:bodyPr>
              <a:lstStyle/>
              <a:p>
                <a:r>
                  <a:rPr lang="en-US" sz="4000" dirty="0"/>
                  <a:t>-</a:t>
                </a:r>
              </a:p>
            </p:txBody>
          </p:sp>
          <p:sp>
            <p:nvSpPr>
              <p:cNvPr id="52" name="TextBox 51">
                <a:extLst>
                  <a:ext uri="{FF2B5EF4-FFF2-40B4-BE49-F238E27FC236}">
                    <a16:creationId xmlns:a16="http://schemas.microsoft.com/office/drawing/2014/main" id="{50F11696-BBBA-4380-B1FD-8F1B2C29B48E}"/>
                  </a:ext>
                </a:extLst>
              </p:cNvPr>
              <p:cNvSpPr txBox="1"/>
              <p:nvPr/>
            </p:nvSpPr>
            <p:spPr>
              <a:xfrm>
                <a:off x="5974611" y="5787567"/>
                <a:ext cx="293883" cy="426641"/>
              </a:xfrm>
              <a:prstGeom prst="rect">
                <a:avLst/>
              </a:prstGeom>
              <a:noFill/>
            </p:spPr>
            <p:txBody>
              <a:bodyPr wrap="none" rtlCol="0">
                <a:spAutoFit/>
              </a:bodyPr>
              <a:lstStyle/>
              <a:p>
                <a:r>
                  <a:rPr lang="en-US" sz="3600" dirty="0"/>
                  <a:t>+</a:t>
                </a:r>
              </a:p>
            </p:txBody>
          </p:sp>
          <p:sp>
            <p:nvSpPr>
              <p:cNvPr id="53" name="TextBox 52">
                <a:extLst>
                  <a:ext uri="{FF2B5EF4-FFF2-40B4-BE49-F238E27FC236}">
                    <a16:creationId xmlns:a16="http://schemas.microsoft.com/office/drawing/2014/main" id="{A1E052B5-C5E6-495A-9CEC-4DBC5AC15839}"/>
                  </a:ext>
                </a:extLst>
              </p:cNvPr>
              <p:cNvSpPr txBox="1"/>
              <p:nvPr/>
            </p:nvSpPr>
            <p:spPr>
              <a:xfrm>
                <a:off x="6500545" y="5719499"/>
                <a:ext cx="625325" cy="467273"/>
              </a:xfrm>
              <a:prstGeom prst="rect">
                <a:avLst/>
              </a:prstGeom>
              <a:noFill/>
            </p:spPr>
            <p:txBody>
              <a:bodyPr wrap="square" rtlCol="0">
                <a:spAutoFit/>
              </a:bodyPr>
              <a:lstStyle/>
              <a:p>
                <a:r>
                  <a:rPr lang="en-US" sz="4000" dirty="0"/>
                  <a:t>-</a:t>
                </a:r>
              </a:p>
            </p:txBody>
          </p:sp>
          <p:sp>
            <p:nvSpPr>
              <p:cNvPr id="54" name="TextBox 53">
                <a:extLst>
                  <a:ext uri="{FF2B5EF4-FFF2-40B4-BE49-F238E27FC236}">
                    <a16:creationId xmlns:a16="http://schemas.microsoft.com/office/drawing/2014/main" id="{F5FA40CD-ADF7-4029-937D-A0B38ABC3B3D}"/>
                  </a:ext>
                </a:extLst>
              </p:cNvPr>
              <p:cNvSpPr txBox="1"/>
              <p:nvPr/>
            </p:nvSpPr>
            <p:spPr>
              <a:xfrm>
                <a:off x="2666711" y="1790670"/>
                <a:ext cx="293883" cy="426641"/>
              </a:xfrm>
              <a:prstGeom prst="rect">
                <a:avLst/>
              </a:prstGeom>
              <a:noFill/>
            </p:spPr>
            <p:txBody>
              <a:bodyPr wrap="none" rtlCol="0">
                <a:spAutoFit/>
              </a:bodyPr>
              <a:lstStyle/>
              <a:p>
                <a:r>
                  <a:rPr lang="en-US" sz="3600" dirty="0"/>
                  <a:t>+</a:t>
                </a:r>
              </a:p>
            </p:txBody>
          </p:sp>
          <p:sp>
            <p:nvSpPr>
              <p:cNvPr id="55" name="TextBox 54">
                <a:extLst>
                  <a:ext uri="{FF2B5EF4-FFF2-40B4-BE49-F238E27FC236}">
                    <a16:creationId xmlns:a16="http://schemas.microsoft.com/office/drawing/2014/main" id="{08B1F857-0279-4653-BCDC-7826131AE198}"/>
                  </a:ext>
                </a:extLst>
              </p:cNvPr>
              <p:cNvSpPr txBox="1"/>
              <p:nvPr/>
            </p:nvSpPr>
            <p:spPr>
              <a:xfrm>
                <a:off x="2690112" y="1351240"/>
                <a:ext cx="231693" cy="467274"/>
              </a:xfrm>
              <a:prstGeom prst="rect">
                <a:avLst/>
              </a:prstGeom>
              <a:noFill/>
            </p:spPr>
            <p:txBody>
              <a:bodyPr wrap="square" rtlCol="0">
                <a:spAutoFit/>
              </a:bodyPr>
              <a:lstStyle/>
              <a:p>
                <a:r>
                  <a:rPr lang="en-US" sz="4000" dirty="0"/>
                  <a:t>-</a:t>
                </a:r>
              </a:p>
            </p:txBody>
          </p:sp>
        </p:grpSp>
      </p:grpSp>
    </p:spTree>
    <p:extLst>
      <p:ext uri="{BB962C8B-B14F-4D97-AF65-F5344CB8AC3E}">
        <p14:creationId xmlns:p14="http://schemas.microsoft.com/office/powerpoint/2010/main" val="71533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D018-80CB-4AD1-9E0F-6948F2611C0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462AFA9-026C-487B-83A4-D7ED85F18D2B}"/>
              </a:ext>
            </a:extLst>
          </p:cNvPr>
          <p:cNvPicPr>
            <a:picLocks noChangeAspect="1"/>
          </p:cNvPicPr>
          <p:nvPr/>
        </p:nvPicPr>
        <p:blipFill>
          <a:blip r:embed="rId2"/>
          <a:stretch>
            <a:fillRect/>
          </a:stretch>
        </p:blipFill>
        <p:spPr>
          <a:xfrm>
            <a:off x="5585292" y="4012412"/>
            <a:ext cx="4648849" cy="3038899"/>
          </a:xfrm>
          <a:prstGeom prst="rect">
            <a:avLst/>
          </a:prstGeom>
        </p:spPr>
      </p:pic>
    </p:spTree>
    <p:extLst>
      <p:ext uri="{BB962C8B-B14F-4D97-AF65-F5344CB8AC3E}">
        <p14:creationId xmlns:p14="http://schemas.microsoft.com/office/powerpoint/2010/main" val="1929829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B0319-056C-4F77-9BC3-2238A88B12E0}"/>
              </a:ext>
            </a:extLst>
          </p:cNvPr>
          <p:cNvPicPr>
            <a:picLocks noChangeAspect="1"/>
          </p:cNvPicPr>
          <p:nvPr/>
        </p:nvPicPr>
        <p:blipFill>
          <a:blip r:embed="rId2"/>
          <a:stretch>
            <a:fillRect/>
          </a:stretch>
        </p:blipFill>
        <p:spPr>
          <a:xfrm>
            <a:off x="2413925" y="4431268"/>
            <a:ext cx="4744112" cy="3410426"/>
          </a:xfrm>
          <a:prstGeom prst="rect">
            <a:avLst/>
          </a:prstGeom>
        </p:spPr>
      </p:pic>
      <p:pic>
        <p:nvPicPr>
          <p:cNvPr id="7" name="Picture 6">
            <a:extLst>
              <a:ext uri="{FF2B5EF4-FFF2-40B4-BE49-F238E27FC236}">
                <a16:creationId xmlns:a16="http://schemas.microsoft.com/office/drawing/2014/main" id="{EC2AD92E-6ACA-4DE1-9AF9-47E7E098FD91}"/>
              </a:ext>
            </a:extLst>
          </p:cNvPr>
          <p:cNvPicPr>
            <a:picLocks noChangeAspect="1"/>
          </p:cNvPicPr>
          <p:nvPr/>
        </p:nvPicPr>
        <p:blipFill>
          <a:blip r:embed="rId3"/>
          <a:stretch>
            <a:fillRect/>
          </a:stretch>
        </p:blipFill>
        <p:spPr>
          <a:xfrm>
            <a:off x="8785026" y="4837674"/>
            <a:ext cx="3760064" cy="2874029"/>
          </a:xfrm>
          <a:prstGeom prst="rect">
            <a:avLst/>
          </a:prstGeom>
        </p:spPr>
      </p:pic>
      <p:pic>
        <p:nvPicPr>
          <p:cNvPr id="6146" name="Picture 2" descr="Push Button Structure">
            <a:extLst>
              <a:ext uri="{FF2B5EF4-FFF2-40B4-BE49-F238E27FC236}">
                <a16:creationId xmlns:a16="http://schemas.microsoft.com/office/drawing/2014/main" id="{CE494C8C-052B-4D38-8FC6-3B215091F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347" y="1768528"/>
            <a:ext cx="4043892" cy="266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0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A9F3F9-2482-4523-ACB8-FE85A0F81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604" y="2924969"/>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90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66E23-CDA1-4670-B8A9-1E5CD4A44CBB}"/>
              </a:ext>
            </a:extLst>
          </p:cNvPr>
          <p:cNvSpPr/>
          <p:nvPr/>
        </p:nvSpPr>
        <p:spPr>
          <a:xfrm>
            <a:off x="7073370" y="1371602"/>
            <a:ext cx="2294858" cy="6471137"/>
          </a:xfrm>
          <a:prstGeom prst="rect">
            <a:avLst/>
          </a:prstGeom>
          <a:solidFill>
            <a:schemeClr val="bg1"/>
          </a:solid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a:extLst>
              <a:ext uri="{FF2B5EF4-FFF2-40B4-BE49-F238E27FC236}">
                <a16:creationId xmlns:a16="http://schemas.microsoft.com/office/drawing/2014/main" id="{3CE1FBCA-5EBA-48B7-A613-0C6536D37B53}"/>
              </a:ext>
            </a:extLst>
          </p:cNvPr>
          <p:cNvSpPr txBox="1"/>
          <p:nvPr/>
        </p:nvSpPr>
        <p:spPr>
          <a:xfrm>
            <a:off x="7182355" y="4240458"/>
            <a:ext cx="2242146" cy="461665"/>
          </a:xfrm>
          <a:prstGeom prst="rect">
            <a:avLst/>
          </a:prstGeom>
          <a:noFill/>
        </p:spPr>
        <p:txBody>
          <a:bodyPr wrap="square" rtlCol="0">
            <a:spAutoFit/>
          </a:bodyPr>
          <a:lstStyle/>
          <a:p>
            <a:r>
              <a:rPr lang="en-US" sz="2400" b="1" dirty="0">
                <a:cs typeface="Times New Roman" panose="02020603050405020304" pitchFamily="18" charset="0"/>
              </a:rPr>
              <a:t>ESP32 SIM800L</a:t>
            </a:r>
          </a:p>
        </p:txBody>
      </p:sp>
      <p:grpSp>
        <p:nvGrpSpPr>
          <p:cNvPr id="8" name="Group 7">
            <a:extLst>
              <a:ext uri="{FF2B5EF4-FFF2-40B4-BE49-F238E27FC236}">
                <a16:creationId xmlns:a16="http://schemas.microsoft.com/office/drawing/2014/main" id="{36823AC8-064E-49CE-A71F-5DED6B479EEB}"/>
              </a:ext>
            </a:extLst>
          </p:cNvPr>
          <p:cNvGrpSpPr/>
          <p:nvPr/>
        </p:nvGrpSpPr>
        <p:grpSpPr>
          <a:xfrm>
            <a:off x="1309488" y="3376858"/>
            <a:ext cx="1741566" cy="863600"/>
            <a:chOff x="2269067" y="1151467"/>
            <a:chExt cx="1439334" cy="863600"/>
          </a:xfrm>
        </p:grpSpPr>
        <p:sp>
          <p:nvSpPr>
            <p:cNvPr id="6" name="Rectangle 5">
              <a:extLst>
                <a:ext uri="{FF2B5EF4-FFF2-40B4-BE49-F238E27FC236}">
                  <a16:creationId xmlns:a16="http://schemas.microsoft.com/office/drawing/2014/main" id="{AA9A1474-7C44-442B-8CB2-4D011FD07A6D}"/>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66E7628-C686-48C9-B0A6-5D01AC0178DA}"/>
                </a:ext>
              </a:extLst>
            </p:cNvPr>
            <p:cNvSpPr txBox="1"/>
            <p:nvPr/>
          </p:nvSpPr>
          <p:spPr>
            <a:xfrm>
              <a:off x="2475812" y="1413990"/>
              <a:ext cx="1141804" cy="369332"/>
            </a:xfrm>
            <a:prstGeom prst="rect">
              <a:avLst/>
            </a:prstGeom>
            <a:noFill/>
          </p:spPr>
          <p:txBody>
            <a:bodyPr wrap="square" rtlCol="0">
              <a:spAutoFit/>
            </a:bodyPr>
            <a:lstStyle/>
            <a:p>
              <a:r>
                <a:rPr lang="en-US" dirty="0"/>
                <a:t>MQ3</a:t>
              </a:r>
              <a:r>
                <a:rPr lang="en-US" sz="1600" dirty="0"/>
                <a:t> </a:t>
              </a:r>
              <a:r>
                <a:rPr lang="en-US" dirty="0"/>
                <a:t>Sensor</a:t>
              </a:r>
            </a:p>
          </p:txBody>
        </p:sp>
      </p:grpSp>
      <p:grpSp>
        <p:nvGrpSpPr>
          <p:cNvPr id="9" name="Group 8">
            <a:extLst>
              <a:ext uri="{FF2B5EF4-FFF2-40B4-BE49-F238E27FC236}">
                <a16:creationId xmlns:a16="http://schemas.microsoft.com/office/drawing/2014/main" id="{74F8F5EC-D856-43C9-8DA6-C4627469B3F9}"/>
              </a:ext>
            </a:extLst>
          </p:cNvPr>
          <p:cNvGrpSpPr/>
          <p:nvPr/>
        </p:nvGrpSpPr>
        <p:grpSpPr>
          <a:xfrm>
            <a:off x="4443087" y="1660580"/>
            <a:ext cx="1741566" cy="863600"/>
            <a:chOff x="2269067" y="1151467"/>
            <a:chExt cx="1439334" cy="863600"/>
          </a:xfrm>
        </p:grpSpPr>
        <p:sp>
          <p:nvSpPr>
            <p:cNvPr id="10" name="Rectangle 9">
              <a:extLst>
                <a:ext uri="{FF2B5EF4-FFF2-40B4-BE49-F238E27FC236}">
                  <a16:creationId xmlns:a16="http://schemas.microsoft.com/office/drawing/2014/main" id="{D8D59D62-8370-4285-ADDB-3D9A5158DAF5}"/>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B5042539-0A2C-4701-853C-0312D4A53596}"/>
                </a:ext>
              </a:extLst>
            </p:cNvPr>
            <p:cNvSpPr txBox="1"/>
            <p:nvPr/>
          </p:nvSpPr>
          <p:spPr>
            <a:xfrm>
              <a:off x="2388204" y="1303005"/>
              <a:ext cx="1136376" cy="646331"/>
            </a:xfrm>
            <a:prstGeom prst="rect">
              <a:avLst/>
            </a:prstGeom>
            <a:noFill/>
          </p:spPr>
          <p:txBody>
            <a:bodyPr wrap="none" rtlCol="0">
              <a:spAutoFit/>
            </a:bodyPr>
            <a:lstStyle/>
            <a:p>
              <a:pPr algn="ctr"/>
              <a:r>
                <a:rPr lang="en-US" sz="1600" dirty="0"/>
                <a:t> </a:t>
              </a:r>
              <a:r>
                <a:rPr lang="en-US" dirty="0"/>
                <a:t>Push Button</a:t>
              </a:r>
            </a:p>
            <a:p>
              <a:pPr algn="ctr"/>
              <a:r>
                <a:rPr lang="en-US" dirty="0"/>
                <a:t>X 2</a:t>
              </a:r>
            </a:p>
          </p:txBody>
        </p:sp>
      </p:grpSp>
      <p:grpSp>
        <p:nvGrpSpPr>
          <p:cNvPr id="12" name="Group 11">
            <a:extLst>
              <a:ext uri="{FF2B5EF4-FFF2-40B4-BE49-F238E27FC236}">
                <a16:creationId xmlns:a16="http://schemas.microsoft.com/office/drawing/2014/main" id="{7A0A1537-1FB6-45F1-BEA9-0FAA5E382FA9}"/>
              </a:ext>
            </a:extLst>
          </p:cNvPr>
          <p:cNvGrpSpPr/>
          <p:nvPr/>
        </p:nvGrpSpPr>
        <p:grpSpPr>
          <a:xfrm>
            <a:off x="1309488" y="4676496"/>
            <a:ext cx="1741566" cy="863600"/>
            <a:chOff x="2269067" y="1151467"/>
            <a:chExt cx="1439334" cy="863600"/>
          </a:xfrm>
        </p:grpSpPr>
        <p:sp>
          <p:nvSpPr>
            <p:cNvPr id="13" name="Rectangle 12">
              <a:extLst>
                <a:ext uri="{FF2B5EF4-FFF2-40B4-BE49-F238E27FC236}">
                  <a16:creationId xmlns:a16="http://schemas.microsoft.com/office/drawing/2014/main" id="{61B522E6-F0EF-45F9-9A72-25266D9A1ACD}"/>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8FE8B92-25FF-4EAB-940E-96ED64F916BA}"/>
                </a:ext>
              </a:extLst>
            </p:cNvPr>
            <p:cNvSpPr txBox="1"/>
            <p:nvPr/>
          </p:nvSpPr>
          <p:spPr>
            <a:xfrm>
              <a:off x="2683611" y="1413990"/>
              <a:ext cx="589809" cy="369332"/>
            </a:xfrm>
            <a:prstGeom prst="rect">
              <a:avLst/>
            </a:prstGeom>
            <a:noFill/>
          </p:spPr>
          <p:txBody>
            <a:bodyPr wrap="none" rtlCol="0">
              <a:spAutoFit/>
            </a:bodyPr>
            <a:lstStyle/>
            <a:p>
              <a:pPr algn="ctr"/>
              <a:r>
                <a:rPr lang="en-US" dirty="0"/>
                <a:t>LM35</a:t>
              </a:r>
            </a:p>
          </p:txBody>
        </p:sp>
      </p:grpSp>
      <p:grpSp>
        <p:nvGrpSpPr>
          <p:cNvPr id="15" name="Group 14">
            <a:extLst>
              <a:ext uri="{FF2B5EF4-FFF2-40B4-BE49-F238E27FC236}">
                <a16:creationId xmlns:a16="http://schemas.microsoft.com/office/drawing/2014/main" id="{8F9F5D07-28A8-42E1-8960-C8140FFE1001}"/>
              </a:ext>
            </a:extLst>
          </p:cNvPr>
          <p:cNvGrpSpPr/>
          <p:nvPr/>
        </p:nvGrpSpPr>
        <p:grpSpPr>
          <a:xfrm>
            <a:off x="4473178" y="5290904"/>
            <a:ext cx="1872693" cy="1032462"/>
            <a:chOff x="2254415" y="1151467"/>
            <a:chExt cx="1547706" cy="885047"/>
          </a:xfrm>
        </p:grpSpPr>
        <p:sp>
          <p:nvSpPr>
            <p:cNvPr id="16" name="Rectangle 15">
              <a:extLst>
                <a:ext uri="{FF2B5EF4-FFF2-40B4-BE49-F238E27FC236}">
                  <a16:creationId xmlns:a16="http://schemas.microsoft.com/office/drawing/2014/main" id="{922E8577-6E2A-40CA-8E6A-FA9B96E5D21F}"/>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D89D227D-FE42-4962-983A-2BE3CDC05C0D}"/>
                </a:ext>
              </a:extLst>
            </p:cNvPr>
            <p:cNvSpPr txBox="1"/>
            <p:nvPr/>
          </p:nvSpPr>
          <p:spPr>
            <a:xfrm>
              <a:off x="2254415" y="1245017"/>
              <a:ext cx="1547706" cy="791497"/>
            </a:xfrm>
            <a:prstGeom prst="rect">
              <a:avLst/>
            </a:prstGeom>
            <a:noFill/>
          </p:spPr>
          <p:txBody>
            <a:bodyPr wrap="none" rtlCol="0">
              <a:spAutoFit/>
            </a:bodyPr>
            <a:lstStyle/>
            <a:p>
              <a:pPr algn="ctr"/>
              <a:r>
                <a:rPr lang="en-US" dirty="0"/>
                <a:t>HC-SR04</a:t>
              </a:r>
            </a:p>
            <a:p>
              <a:pPr algn="ctr"/>
              <a:r>
                <a:rPr lang="en-US" dirty="0"/>
                <a:t>Ultrasonic Sensor </a:t>
              </a:r>
            </a:p>
            <a:p>
              <a:pPr algn="ctr"/>
              <a:r>
                <a:rPr lang="en-US" dirty="0"/>
                <a:t>X  3</a:t>
              </a:r>
            </a:p>
          </p:txBody>
        </p:sp>
      </p:grpSp>
      <p:grpSp>
        <p:nvGrpSpPr>
          <p:cNvPr id="18" name="Group 17">
            <a:extLst>
              <a:ext uri="{FF2B5EF4-FFF2-40B4-BE49-F238E27FC236}">
                <a16:creationId xmlns:a16="http://schemas.microsoft.com/office/drawing/2014/main" id="{50B67E97-EA63-4175-8C89-4B641EAC6F36}"/>
              </a:ext>
            </a:extLst>
          </p:cNvPr>
          <p:cNvGrpSpPr/>
          <p:nvPr/>
        </p:nvGrpSpPr>
        <p:grpSpPr>
          <a:xfrm>
            <a:off x="10031237" y="1689403"/>
            <a:ext cx="1741565" cy="863601"/>
            <a:chOff x="2269067" y="1151467"/>
            <a:chExt cx="1439334" cy="863600"/>
          </a:xfrm>
        </p:grpSpPr>
        <p:sp>
          <p:nvSpPr>
            <p:cNvPr id="19" name="Rectangle 18">
              <a:extLst>
                <a:ext uri="{FF2B5EF4-FFF2-40B4-BE49-F238E27FC236}">
                  <a16:creationId xmlns:a16="http://schemas.microsoft.com/office/drawing/2014/main" id="{B21FB636-9224-492F-A14B-37805E366A52}"/>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288464F8-3FB0-4417-B204-C7AB196528AD}"/>
                </a:ext>
              </a:extLst>
            </p:cNvPr>
            <p:cNvSpPr txBox="1"/>
            <p:nvPr/>
          </p:nvSpPr>
          <p:spPr>
            <a:xfrm>
              <a:off x="2449589" y="1262057"/>
              <a:ext cx="1124506" cy="646330"/>
            </a:xfrm>
            <a:prstGeom prst="rect">
              <a:avLst/>
            </a:prstGeom>
            <a:noFill/>
          </p:spPr>
          <p:txBody>
            <a:bodyPr wrap="none" rtlCol="0">
              <a:spAutoFit/>
            </a:bodyPr>
            <a:lstStyle/>
            <a:p>
              <a:pPr algn="ctr"/>
              <a:r>
                <a:rPr lang="en-US" dirty="0"/>
                <a:t>Servo Motor</a:t>
              </a:r>
            </a:p>
            <a:p>
              <a:pPr algn="ctr"/>
              <a:r>
                <a:rPr lang="en-US" dirty="0"/>
                <a:t>X</a:t>
              </a:r>
              <a:r>
                <a:rPr lang="en-US" sz="1600" dirty="0"/>
                <a:t> </a:t>
              </a:r>
              <a:r>
                <a:rPr lang="en-US" dirty="0"/>
                <a:t>3</a:t>
              </a:r>
            </a:p>
          </p:txBody>
        </p:sp>
      </p:grpSp>
      <p:grpSp>
        <p:nvGrpSpPr>
          <p:cNvPr id="21" name="Group 20">
            <a:extLst>
              <a:ext uri="{FF2B5EF4-FFF2-40B4-BE49-F238E27FC236}">
                <a16:creationId xmlns:a16="http://schemas.microsoft.com/office/drawing/2014/main" id="{0673B2D2-0D92-4E33-A5D6-9A1D516DAF8D}"/>
              </a:ext>
            </a:extLst>
          </p:cNvPr>
          <p:cNvGrpSpPr/>
          <p:nvPr/>
        </p:nvGrpSpPr>
        <p:grpSpPr>
          <a:xfrm>
            <a:off x="10031237" y="2911338"/>
            <a:ext cx="1741565" cy="863601"/>
            <a:chOff x="2269067" y="1151467"/>
            <a:chExt cx="1439334" cy="863600"/>
          </a:xfrm>
        </p:grpSpPr>
        <p:sp>
          <p:nvSpPr>
            <p:cNvPr id="22" name="Rectangle 21">
              <a:extLst>
                <a:ext uri="{FF2B5EF4-FFF2-40B4-BE49-F238E27FC236}">
                  <a16:creationId xmlns:a16="http://schemas.microsoft.com/office/drawing/2014/main" id="{0EAB859A-D583-4A10-8B26-5CE48724F63D}"/>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ECA7699B-26B3-4758-84A8-ACF093EC611B}"/>
                </a:ext>
              </a:extLst>
            </p:cNvPr>
            <p:cNvSpPr txBox="1"/>
            <p:nvPr/>
          </p:nvSpPr>
          <p:spPr>
            <a:xfrm>
              <a:off x="2427466" y="1262057"/>
              <a:ext cx="1168755" cy="646330"/>
            </a:xfrm>
            <a:prstGeom prst="rect">
              <a:avLst/>
            </a:prstGeom>
            <a:noFill/>
          </p:spPr>
          <p:txBody>
            <a:bodyPr wrap="none" rtlCol="0">
              <a:spAutoFit/>
            </a:bodyPr>
            <a:lstStyle/>
            <a:p>
              <a:pPr algn="ctr"/>
              <a:r>
                <a:rPr lang="en-US" dirty="0"/>
                <a:t>Neo 6M GPS </a:t>
              </a:r>
            </a:p>
            <a:p>
              <a:pPr algn="ctr"/>
              <a:r>
                <a:rPr lang="en-US" dirty="0"/>
                <a:t>Module</a:t>
              </a:r>
            </a:p>
          </p:txBody>
        </p:sp>
      </p:grpSp>
      <p:grpSp>
        <p:nvGrpSpPr>
          <p:cNvPr id="24" name="Group 23">
            <a:extLst>
              <a:ext uri="{FF2B5EF4-FFF2-40B4-BE49-F238E27FC236}">
                <a16:creationId xmlns:a16="http://schemas.microsoft.com/office/drawing/2014/main" id="{F81FFCED-A87E-4855-8E81-C708F47051C6}"/>
              </a:ext>
            </a:extLst>
          </p:cNvPr>
          <p:cNvGrpSpPr/>
          <p:nvPr/>
        </p:nvGrpSpPr>
        <p:grpSpPr>
          <a:xfrm>
            <a:off x="10047124" y="5315529"/>
            <a:ext cx="1741565" cy="863601"/>
            <a:chOff x="2269067" y="1151467"/>
            <a:chExt cx="1439334" cy="863600"/>
          </a:xfrm>
        </p:grpSpPr>
        <p:sp>
          <p:nvSpPr>
            <p:cNvPr id="25" name="Rectangle 24">
              <a:extLst>
                <a:ext uri="{FF2B5EF4-FFF2-40B4-BE49-F238E27FC236}">
                  <a16:creationId xmlns:a16="http://schemas.microsoft.com/office/drawing/2014/main" id="{6EACB0FE-99B3-43FB-9D3C-04B44A5B3A37}"/>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6C18A7AA-3515-4B83-B78B-D43615278E5B}"/>
                </a:ext>
              </a:extLst>
            </p:cNvPr>
            <p:cNvSpPr txBox="1"/>
            <p:nvPr/>
          </p:nvSpPr>
          <p:spPr>
            <a:xfrm>
              <a:off x="2456444" y="1430869"/>
              <a:ext cx="1041042" cy="369332"/>
            </a:xfrm>
            <a:prstGeom prst="rect">
              <a:avLst/>
            </a:prstGeom>
            <a:noFill/>
          </p:spPr>
          <p:txBody>
            <a:bodyPr wrap="none" rtlCol="0">
              <a:spAutoFit/>
            </a:bodyPr>
            <a:lstStyle/>
            <a:p>
              <a:pPr algn="ctr"/>
              <a:r>
                <a:rPr lang="en-US" dirty="0"/>
                <a:t>ESP32 CAM</a:t>
              </a:r>
            </a:p>
          </p:txBody>
        </p:sp>
      </p:grpSp>
      <p:grpSp>
        <p:nvGrpSpPr>
          <p:cNvPr id="27" name="Group 26">
            <a:extLst>
              <a:ext uri="{FF2B5EF4-FFF2-40B4-BE49-F238E27FC236}">
                <a16:creationId xmlns:a16="http://schemas.microsoft.com/office/drawing/2014/main" id="{DBA151C5-4869-47E1-BEFF-A0A257AADE0A}"/>
              </a:ext>
            </a:extLst>
          </p:cNvPr>
          <p:cNvGrpSpPr/>
          <p:nvPr/>
        </p:nvGrpSpPr>
        <p:grpSpPr>
          <a:xfrm>
            <a:off x="10028077" y="4117626"/>
            <a:ext cx="1741565" cy="825501"/>
            <a:chOff x="2269067" y="1151467"/>
            <a:chExt cx="1439334" cy="863600"/>
          </a:xfrm>
        </p:grpSpPr>
        <p:sp>
          <p:nvSpPr>
            <p:cNvPr id="28" name="Rectangle 27">
              <a:extLst>
                <a:ext uri="{FF2B5EF4-FFF2-40B4-BE49-F238E27FC236}">
                  <a16:creationId xmlns:a16="http://schemas.microsoft.com/office/drawing/2014/main" id="{028B2BC5-D871-4FD2-BC9A-4BFD42FB27A8}"/>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81FA5317-287A-4974-9FB7-15969C87D255}"/>
                </a:ext>
              </a:extLst>
            </p:cNvPr>
            <p:cNvSpPr txBox="1"/>
            <p:nvPr/>
          </p:nvSpPr>
          <p:spPr>
            <a:xfrm>
              <a:off x="2525211" y="1428058"/>
              <a:ext cx="922339" cy="386378"/>
            </a:xfrm>
            <a:prstGeom prst="rect">
              <a:avLst/>
            </a:prstGeom>
            <a:noFill/>
          </p:spPr>
          <p:txBody>
            <a:bodyPr wrap="none" rtlCol="0">
              <a:spAutoFit/>
            </a:bodyPr>
            <a:lstStyle/>
            <a:p>
              <a:pPr algn="ctr"/>
              <a:r>
                <a:rPr lang="en-US" dirty="0"/>
                <a:t>MPU6050</a:t>
              </a:r>
            </a:p>
          </p:txBody>
        </p:sp>
      </p:grpSp>
      <p:cxnSp>
        <p:nvCxnSpPr>
          <p:cNvPr id="34" name="Straight Arrow Connector 33">
            <a:extLst>
              <a:ext uri="{FF2B5EF4-FFF2-40B4-BE49-F238E27FC236}">
                <a16:creationId xmlns:a16="http://schemas.microsoft.com/office/drawing/2014/main" id="{DD196802-FE62-454E-983B-A5F72DD8F86E}"/>
              </a:ext>
            </a:extLst>
          </p:cNvPr>
          <p:cNvCxnSpPr>
            <a:cxnSpLocks/>
            <a:stCxn id="10" idx="3"/>
          </p:cNvCxnSpPr>
          <p:nvPr/>
        </p:nvCxnSpPr>
        <p:spPr>
          <a:xfrm>
            <a:off x="6184653" y="2092379"/>
            <a:ext cx="883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DC306C6-CCD1-4C8F-AB6E-72C0F43EBC48}"/>
              </a:ext>
            </a:extLst>
          </p:cNvPr>
          <p:cNvCxnSpPr>
            <a:cxnSpLocks/>
          </p:cNvCxnSpPr>
          <p:nvPr/>
        </p:nvCxnSpPr>
        <p:spPr>
          <a:xfrm>
            <a:off x="6232476" y="5735513"/>
            <a:ext cx="8409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E60244A-93C3-43F8-B285-12B31CA20C23}"/>
              </a:ext>
            </a:extLst>
          </p:cNvPr>
          <p:cNvCxnSpPr>
            <a:cxnSpLocks/>
            <a:stCxn id="19" idx="1"/>
          </p:cNvCxnSpPr>
          <p:nvPr/>
        </p:nvCxnSpPr>
        <p:spPr>
          <a:xfrm flipH="1">
            <a:off x="9368229" y="2121198"/>
            <a:ext cx="663002"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960410D2-4BC6-4052-97D8-65A6D991BE4E}"/>
              </a:ext>
            </a:extLst>
          </p:cNvPr>
          <p:cNvCxnSpPr>
            <a:stCxn id="22" idx="1"/>
          </p:cNvCxnSpPr>
          <p:nvPr/>
        </p:nvCxnSpPr>
        <p:spPr>
          <a:xfrm flipH="1">
            <a:off x="9368229" y="3343140"/>
            <a:ext cx="663002" cy="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B896C2F7-13A1-4896-9581-0B6CB2DCDBF1}"/>
              </a:ext>
            </a:extLst>
          </p:cNvPr>
          <p:cNvCxnSpPr>
            <a:cxnSpLocks/>
            <a:stCxn id="28" idx="1"/>
          </p:cNvCxnSpPr>
          <p:nvPr/>
        </p:nvCxnSpPr>
        <p:spPr>
          <a:xfrm flipH="1">
            <a:off x="9365068" y="4530370"/>
            <a:ext cx="6630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5DBE1CAB-B909-4A23-8E79-4355971E7B8A}"/>
              </a:ext>
            </a:extLst>
          </p:cNvPr>
          <p:cNvCxnSpPr>
            <a:cxnSpLocks/>
            <a:stCxn id="25" idx="1"/>
          </p:cNvCxnSpPr>
          <p:nvPr/>
        </p:nvCxnSpPr>
        <p:spPr>
          <a:xfrm flipH="1">
            <a:off x="9365075" y="5747324"/>
            <a:ext cx="6820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556E019E-E29D-48BE-8FB3-BBA80861789A}"/>
              </a:ext>
            </a:extLst>
          </p:cNvPr>
          <p:cNvGrpSpPr/>
          <p:nvPr/>
        </p:nvGrpSpPr>
        <p:grpSpPr>
          <a:xfrm>
            <a:off x="4443084" y="4093672"/>
            <a:ext cx="2624668" cy="863600"/>
            <a:chOff x="855790" y="3585333"/>
            <a:chExt cx="2624668" cy="863600"/>
          </a:xfrm>
        </p:grpSpPr>
        <p:cxnSp>
          <p:nvCxnSpPr>
            <p:cNvPr id="31" name="Straight Arrow Connector 30">
              <a:extLst>
                <a:ext uri="{FF2B5EF4-FFF2-40B4-BE49-F238E27FC236}">
                  <a16:creationId xmlns:a16="http://schemas.microsoft.com/office/drawing/2014/main" id="{E632FAF2-206B-4777-982C-7BE8E8C663C6}"/>
                </a:ext>
              </a:extLst>
            </p:cNvPr>
            <p:cNvCxnSpPr>
              <a:cxnSpLocks/>
            </p:cNvCxnSpPr>
            <p:nvPr/>
          </p:nvCxnSpPr>
          <p:spPr>
            <a:xfrm>
              <a:off x="2597358" y="4006807"/>
              <a:ext cx="883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2" name="Group 41">
              <a:extLst>
                <a:ext uri="{FF2B5EF4-FFF2-40B4-BE49-F238E27FC236}">
                  <a16:creationId xmlns:a16="http://schemas.microsoft.com/office/drawing/2014/main" id="{7BBEF63E-1772-4757-AC07-FCBAE1BE9C18}"/>
                </a:ext>
              </a:extLst>
            </p:cNvPr>
            <p:cNvGrpSpPr/>
            <p:nvPr/>
          </p:nvGrpSpPr>
          <p:grpSpPr>
            <a:xfrm>
              <a:off x="855790" y="3585333"/>
              <a:ext cx="1749627" cy="863600"/>
              <a:chOff x="2269067" y="1151467"/>
              <a:chExt cx="1445998" cy="863600"/>
            </a:xfrm>
          </p:grpSpPr>
          <p:sp>
            <p:nvSpPr>
              <p:cNvPr id="43" name="Rectangle 42">
                <a:extLst>
                  <a:ext uri="{FF2B5EF4-FFF2-40B4-BE49-F238E27FC236}">
                    <a16:creationId xmlns:a16="http://schemas.microsoft.com/office/drawing/2014/main" id="{284126BD-A7EA-479F-8159-520B29F07B1A}"/>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78CAF4C5-6DA1-46B7-82F7-66D72BAFF4F8}"/>
                  </a:ext>
                </a:extLst>
              </p:cNvPr>
              <p:cNvSpPr txBox="1"/>
              <p:nvPr/>
            </p:nvSpPr>
            <p:spPr>
              <a:xfrm>
                <a:off x="2323408" y="1413990"/>
                <a:ext cx="1391657" cy="369332"/>
              </a:xfrm>
              <a:prstGeom prst="rect">
                <a:avLst/>
              </a:prstGeom>
              <a:noFill/>
            </p:spPr>
            <p:txBody>
              <a:bodyPr wrap="square" rtlCol="0">
                <a:spAutoFit/>
              </a:bodyPr>
              <a:lstStyle/>
              <a:p>
                <a:r>
                  <a:rPr lang="en-US" dirty="0"/>
                  <a:t>ADS1115</a:t>
                </a:r>
                <a:r>
                  <a:rPr lang="en-US" sz="1600" dirty="0"/>
                  <a:t> </a:t>
                </a:r>
                <a:r>
                  <a:rPr lang="en-US" dirty="0"/>
                  <a:t>16-Bit</a:t>
                </a:r>
              </a:p>
            </p:txBody>
          </p:sp>
        </p:grpSp>
      </p:grpSp>
      <p:grpSp>
        <p:nvGrpSpPr>
          <p:cNvPr id="46" name="Group 45">
            <a:extLst>
              <a:ext uri="{FF2B5EF4-FFF2-40B4-BE49-F238E27FC236}">
                <a16:creationId xmlns:a16="http://schemas.microsoft.com/office/drawing/2014/main" id="{A99D299C-00C0-498B-BA8E-39D509623EC3}"/>
              </a:ext>
            </a:extLst>
          </p:cNvPr>
          <p:cNvGrpSpPr/>
          <p:nvPr/>
        </p:nvGrpSpPr>
        <p:grpSpPr>
          <a:xfrm>
            <a:off x="4458869" y="2885918"/>
            <a:ext cx="2624665" cy="863600"/>
            <a:chOff x="855793" y="3585333"/>
            <a:chExt cx="2624665" cy="863600"/>
          </a:xfrm>
        </p:grpSpPr>
        <p:cxnSp>
          <p:nvCxnSpPr>
            <p:cNvPr id="47" name="Straight Arrow Connector 46">
              <a:extLst>
                <a:ext uri="{FF2B5EF4-FFF2-40B4-BE49-F238E27FC236}">
                  <a16:creationId xmlns:a16="http://schemas.microsoft.com/office/drawing/2014/main" id="{5B42020D-D7D1-45CF-BCCC-F5700E5EB9CC}"/>
                </a:ext>
              </a:extLst>
            </p:cNvPr>
            <p:cNvCxnSpPr>
              <a:cxnSpLocks/>
            </p:cNvCxnSpPr>
            <p:nvPr/>
          </p:nvCxnSpPr>
          <p:spPr>
            <a:xfrm>
              <a:off x="2597358" y="4006807"/>
              <a:ext cx="883100"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nvGrpSpPr>
            <p:cNvPr id="48" name="Group 47">
              <a:extLst>
                <a:ext uri="{FF2B5EF4-FFF2-40B4-BE49-F238E27FC236}">
                  <a16:creationId xmlns:a16="http://schemas.microsoft.com/office/drawing/2014/main" id="{4A7DE4D1-B2DB-4E20-884E-4759144C9EBE}"/>
                </a:ext>
              </a:extLst>
            </p:cNvPr>
            <p:cNvGrpSpPr/>
            <p:nvPr/>
          </p:nvGrpSpPr>
          <p:grpSpPr>
            <a:xfrm>
              <a:off x="855793" y="3585333"/>
              <a:ext cx="1741565" cy="863600"/>
              <a:chOff x="2269067" y="1151467"/>
              <a:chExt cx="1439334" cy="863600"/>
            </a:xfrm>
          </p:grpSpPr>
          <p:sp>
            <p:nvSpPr>
              <p:cNvPr id="50" name="Rectangle 49">
                <a:extLst>
                  <a:ext uri="{FF2B5EF4-FFF2-40B4-BE49-F238E27FC236}">
                    <a16:creationId xmlns:a16="http://schemas.microsoft.com/office/drawing/2014/main" id="{450BF7E7-50EF-48DD-BCEA-EC9FEFE54C90}"/>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3DB9C7D4-799D-40BC-A5C0-2B562F0CE281}"/>
                  </a:ext>
                </a:extLst>
              </p:cNvPr>
              <p:cNvSpPr txBox="1"/>
              <p:nvPr/>
            </p:nvSpPr>
            <p:spPr>
              <a:xfrm>
                <a:off x="2356264" y="1413990"/>
                <a:ext cx="1236175" cy="369332"/>
              </a:xfrm>
              <a:prstGeom prst="rect">
                <a:avLst/>
              </a:prstGeom>
              <a:noFill/>
            </p:spPr>
            <p:txBody>
              <a:bodyPr wrap="square" rtlCol="0">
                <a:spAutoFit/>
              </a:bodyPr>
              <a:lstStyle/>
              <a:p>
                <a:pPr algn="ctr"/>
                <a:r>
                  <a:rPr lang="en-US" dirty="0"/>
                  <a:t>Buzzer</a:t>
                </a:r>
              </a:p>
            </p:txBody>
          </p:sp>
        </p:grpSp>
      </p:grpSp>
      <p:cxnSp>
        <p:nvCxnSpPr>
          <p:cNvPr id="30" name="Connector: Elbow 29">
            <a:extLst>
              <a:ext uri="{FF2B5EF4-FFF2-40B4-BE49-F238E27FC236}">
                <a16:creationId xmlns:a16="http://schemas.microsoft.com/office/drawing/2014/main" id="{942BE05E-698E-4950-91C5-C238B8825F04}"/>
              </a:ext>
            </a:extLst>
          </p:cNvPr>
          <p:cNvCxnSpPr>
            <a:cxnSpLocks/>
            <a:stCxn id="6" idx="3"/>
          </p:cNvCxnSpPr>
          <p:nvPr/>
        </p:nvCxnSpPr>
        <p:spPr>
          <a:xfrm>
            <a:off x="3051054" y="3808658"/>
            <a:ext cx="1392033" cy="48821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4844706D-69FD-4575-89EF-EDAA8CCACFD9}"/>
              </a:ext>
            </a:extLst>
          </p:cNvPr>
          <p:cNvCxnSpPr>
            <a:cxnSpLocks/>
            <a:stCxn id="13" idx="3"/>
          </p:cNvCxnSpPr>
          <p:nvPr/>
        </p:nvCxnSpPr>
        <p:spPr>
          <a:xfrm flipV="1">
            <a:off x="3051054" y="4736492"/>
            <a:ext cx="1392033" cy="3718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D2F86D4E-7B27-492B-88CB-FB093B29E7DD}"/>
              </a:ext>
            </a:extLst>
          </p:cNvPr>
          <p:cNvGrpSpPr/>
          <p:nvPr/>
        </p:nvGrpSpPr>
        <p:grpSpPr>
          <a:xfrm>
            <a:off x="10058845" y="6615853"/>
            <a:ext cx="1741565" cy="863601"/>
            <a:chOff x="2269067" y="1151467"/>
            <a:chExt cx="1439334" cy="863600"/>
          </a:xfrm>
        </p:grpSpPr>
        <p:sp>
          <p:nvSpPr>
            <p:cNvPr id="58" name="Rectangle 57">
              <a:extLst>
                <a:ext uri="{FF2B5EF4-FFF2-40B4-BE49-F238E27FC236}">
                  <a16:creationId xmlns:a16="http://schemas.microsoft.com/office/drawing/2014/main" id="{285E8203-33F9-466E-919F-A497DFBBDCA5}"/>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9" name="TextBox 58">
              <a:extLst>
                <a:ext uri="{FF2B5EF4-FFF2-40B4-BE49-F238E27FC236}">
                  <a16:creationId xmlns:a16="http://schemas.microsoft.com/office/drawing/2014/main" id="{D8E54CD2-1A2B-4661-A6F2-A7BF06A77ADE}"/>
                </a:ext>
              </a:extLst>
            </p:cNvPr>
            <p:cNvSpPr txBox="1"/>
            <p:nvPr/>
          </p:nvSpPr>
          <p:spPr>
            <a:xfrm>
              <a:off x="2366979" y="1342944"/>
              <a:ext cx="1249038" cy="646330"/>
            </a:xfrm>
            <a:prstGeom prst="rect">
              <a:avLst/>
            </a:prstGeom>
            <a:noFill/>
          </p:spPr>
          <p:txBody>
            <a:bodyPr wrap="none" rtlCol="0">
              <a:spAutoFit/>
            </a:bodyPr>
            <a:lstStyle/>
            <a:p>
              <a:pPr algn="ctr"/>
              <a:r>
                <a:rPr lang="en-US" dirty="0"/>
                <a:t>LED Indicators</a:t>
              </a:r>
            </a:p>
            <a:p>
              <a:pPr algn="ctr"/>
              <a:r>
                <a:rPr lang="en-US" dirty="0"/>
                <a:t>X 3</a:t>
              </a:r>
            </a:p>
          </p:txBody>
        </p:sp>
      </p:grpSp>
      <p:cxnSp>
        <p:nvCxnSpPr>
          <p:cNvPr id="60" name="Straight Arrow Connector 59">
            <a:extLst>
              <a:ext uri="{FF2B5EF4-FFF2-40B4-BE49-F238E27FC236}">
                <a16:creationId xmlns:a16="http://schemas.microsoft.com/office/drawing/2014/main" id="{D9DDD306-E393-446B-B278-071A77D75692}"/>
              </a:ext>
            </a:extLst>
          </p:cNvPr>
          <p:cNvCxnSpPr/>
          <p:nvPr/>
        </p:nvCxnSpPr>
        <p:spPr>
          <a:xfrm>
            <a:off x="9365068" y="7081429"/>
            <a:ext cx="6937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4D55FF0F-9679-43B5-BE7A-6FC78F08FD38}"/>
              </a:ext>
            </a:extLst>
          </p:cNvPr>
          <p:cNvGrpSpPr/>
          <p:nvPr/>
        </p:nvGrpSpPr>
        <p:grpSpPr>
          <a:xfrm>
            <a:off x="4518862" y="6697632"/>
            <a:ext cx="1741565" cy="863600"/>
            <a:chOff x="2269067" y="1151467"/>
            <a:chExt cx="1439334" cy="863600"/>
          </a:xfrm>
        </p:grpSpPr>
        <p:sp>
          <p:nvSpPr>
            <p:cNvPr id="62" name="Rectangle 61">
              <a:extLst>
                <a:ext uri="{FF2B5EF4-FFF2-40B4-BE49-F238E27FC236}">
                  <a16:creationId xmlns:a16="http://schemas.microsoft.com/office/drawing/2014/main" id="{AC99DB45-19DF-451F-AF29-B508EAA16EE1}"/>
                </a:ext>
              </a:extLst>
            </p:cNvPr>
            <p:cNvSpPr/>
            <p:nvPr/>
          </p:nvSpPr>
          <p:spPr>
            <a:xfrm>
              <a:off x="2269067" y="1151467"/>
              <a:ext cx="1439334" cy="863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C69D2DB4-F18C-4CCB-868D-0DC6BC7D27AA}"/>
                </a:ext>
              </a:extLst>
            </p:cNvPr>
            <p:cNvSpPr txBox="1"/>
            <p:nvPr/>
          </p:nvSpPr>
          <p:spPr>
            <a:xfrm>
              <a:off x="2393614" y="1430927"/>
              <a:ext cx="1206220" cy="369332"/>
            </a:xfrm>
            <a:prstGeom prst="rect">
              <a:avLst/>
            </a:prstGeom>
            <a:noFill/>
          </p:spPr>
          <p:txBody>
            <a:bodyPr wrap="none" rtlCol="0">
              <a:spAutoFit/>
            </a:bodyPr>
            <a:lstStyle/>
            <a:p>
              <a:pPr algn="ctr"/>
              <a:r>
                <a:rPr lang="en-US" dirty="0"/>
                <a:t>Power Supply</a:t>
              </a:r>
            </a:p>
          </p:txBody>
        </p:sp>
      </p:grpSp>
      <p:cxnSp>
        <p:nvCxnSpPr>
          <p:cNvPr id="65" name="Straight Arrow Connector 64">
            <a:extLst>
              <a:ext uri="{FF2B5EF4-FFF2-40B4-BE49-F238E27FC236}">
                <a16:creationId xmlns:a16="http://schemas.microsoft.com/office/drawing/2014/main" id="{6CAD81B0-5ADA-4F23-B6AA-E972F847C9C9}"/>
              </a:ext>
            </a:extLst>
          </p:cNvPr>
          <p:cNvCxnSpPr>
            <a:cxnSpLocks/>
            <a:stCxn id="62" idx="3"/>
          </p:cNvCxnSpPr>
          <p:nvPr/>
        </p:nvCxnSpPr>
        <p:spPr>
          <a:xfrm>
            <a:off x="6260427" y="7129432"/>
            <a:ext cx="807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4416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24A15727-B0B2-48ED-8292-7FE04E32C158}"/>
              </a:ext>
            </a:extLst>
          </p:cNvPr>
          <p:cNvSpPr>
            <a:spLocks noChangeAspect="1" noChangeArrowheads="1"/>
          </p:cNvSpPr>
          <p:nvPr/>
        </p:nvSpPr>
        <p:spPr bwMode="auto">
          <a:xfrm>
            <a:off x="8123237" y="45108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4DE6DA4-69CB-4B47-AA51-7A5BC1852A82}"/>
              </a:ext>
            </a:extLst>
          </p:cNvPr>
          <p:cNvPicPr>
            <a:picLocks noChangeAspect="1"/>
          </p:cNvPicPr>
          <p:nvPr/>
        </p:nvPicPr>
        <p:blipFill rotWithShape="1">
          <a:blip r:embed="rId2"/>
          <a:srcRect r="38511" b="10751"/>
          <a:stretch/>
        </p:blipFill>
        <p:spPr>
          <a:xfrm>
            <a:off x="5346620" y="3371554"/>
            <a:ext cx="4487852" cy="3166889"/>
          </a:xfrm>
          <a:prstGeom prst="rect">
            <a:avLst/>
          </a:prstGeom>
        </p:spPr>
      </p:pic>
    </p:spTree>
    <p:extLst>
      <p:ext uri="{BB962C8B-B14F-4D97-AF65-F5344CB8AC3E}">
        <p14:creationId xmlns:p14="http://schemas.microsoft.com/office/powerpoint/2010/main" val="91108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otorcycle Vector Safety Infograph Images, Stock Photos &amp;amp; Vectors |  Shutterstock">
            <a:extLst>
              <a:ext uri="{FF2B5EF4-FFF2-40B4-BE49-F238E27FC236}">
                <a16:creationId xmlns:a16="http://schemas.microsoft.com/office/drawing/2014/main" id="{A6ADB6AA-010E-4B4F-A867-1F032452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629" y="3824051"/>
            <a:ext cx="4800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257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3B192E1-8646-440F-B30C-541917C16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033" y="1933810"/>
            <a:ext cx="7569543" cy="504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9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4B4AF-DD40-4581-B9E7-FFC837D98A61}"/>
              </a:ext>
            </a:extLst>
          </p:cNvPr>
          <p:cNvGrpSpPr/>
          <p:nvPr/>
        </p:nvGrpSpPr>
        <p:grpSpPr>
          <a:xfrm>
            <a:off x="1340497" y="572027"/>
            <a:ext cx="13870279" cy="8182508"/>
            <a:chOff x="2757427" y="1537733"/>
            <a:chExt cx="11498208" cy="6538631"/>
          </a:xfrm>
        </p:grpSpPr>
        <p:cxnSp>
          <p:nvCxnSpPr>
            <p:cNvPr id="114" name="Elbow Connector 113"/>
            <p:cNvCxnSpPr/>
            <p:nvPr/>
          </p:nvCxnSpPr>
          <p:spPr>
            <a:xfrm>
              <a:off x="9591415" y="5862557"/>
              <a:ext cx="1322483" cy="855653"/>
            </a:xfrm>
            <a:prstGeom prst="bentConnector3">
              <a:avLst>
                <a:gd name="adj1" fmla="val -203"/>
              </a:avLst>
            </a:prstGeom>
            <a:ln w="38100">
              <a:tailEnd type="triangle"/>
            </a:ln>
          </p:spPr>
          <p:style>
            <a:lnRef idx="1">
              <a:schemeClr val="dk1"/>
            </a:lnRef>
            <a:fillRef idx="0">
              <a:schemeClr val="dk1"/>
            </a:fillRef>
            <a:effectRef idx="0">
              <a:schemeClr val="dk1"/>
            </a:effectRef>
            <a:fontRef idx="minor">
              <a:schemeClr val="tx1"/>
            </a:fontRef>
          </p:style>
        </p:cxnSp>
        <p:cxnSp>
          <p:nvCxnSpPr>
            <p:cNvPr id="103" name="Elbow Connector 102"/>
            <p:cNvCxnSpPr/>
            <p:nvPr/>
          </p:nvCxnSpPr>
          <p:spPr>
            <a:xfrm flipV="1">
              <a:off x="9477247" y="2669966"/>
              <a:ext cx="1658447" cy="1649872"/>
            </a:xfrm>
            <a:prstGeom prst="bentConnector3">
              <a:avLst>
                <a:gd name="adj1" fmla="val -223"/>
              </a:avLst>
            </a:prstGeom>
            <a:ln w="38100">
              <a:tailEnd type="triangle"/>
            </a:ln>
          </p:spPr>
          <p:style>
            <a:lnRef idx="1">
              <a:schemeClr val="dk1"/>
            </a:lnRef>
            <a:fillRef idx="0">
              <a:schemeClr val="dk1"/>
            </a:fillRef>
            <a:effectRef idx="0">
              <a:schemeClr val="dk1"/>
            </a:effectRef>
            <a:fontRef idx="minor">
              <a:schemeClr val="tx1"/>
            </a:fontRef>
          </p:style>
        </p:cxnSp>
        <p:grpSp>
          <p:nvGrpSpPr>
            <p:cNvPr id="83" name="Group 82"/>
            <p:cNvGrpSpPr/>
            <p:nvPr/>
          </p:nvGrpSpPr>
          <p:grpSpPr>
            <a:xfrm>
              <a:off x="7412884" y="3814909"/>
              <a:ext cx="2907649" cy="2357780"/>
              <a:chOff x="4389120" y="1894773"/>
              <a:chExt cx="2410100" cy="2013852"/>
            </a:xfrm>
          </p:grpSpPr>
          <p:sp>
            <p:nvSpPr>
              <p:cNvPr id="81" name="Rounded Rectangle 80"/>
              <p:cNvSpPr/>
              <p:nvPr/>
            </p:nvSpPr>
            <p:spPr>
              <a:xfrm>
                <a:off x="4389120" y="2327124"/>
                <a:ext cx="2410100" cy="1316606"/>
              </a:xfrm>
              <a:prstGeom prst="roundRect">
                <a:avLst/>
              </a:prstGeom>
              <a:ln w="19050">
                <a:solidFill>
                  <a:schemeClr val="tx1">
                    <a:lumMod val="50000"/>
                    <a:lumOff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133" dirty="0"/>
              </a:p>
              <a:p>
                <a:pPr algn="ctr"/>
                <a:endParaRPr lang="en-US" sz="2133" dirty="0"/>
              </a:p>
              <a:p>
                <a:pPr algn="ctr"/>
                <a:endParaRPr lang="en-US" sz="2133" dirty="0"/>
              </a:p>
              <a:p>
                <a:pPr algn="ctr"/>
                <a:endParaRPr lang="en-US" sz="1867" dirty="0">
                  <a:effectLst>
                    <a:outerShdw blurRad="38100" dist="38100" dir="2700000" algn="tl">
                      <a:srgbClr val="000000">
                        <a:alpha val="43137"/>
                      </a:srgbClr>
                    </a:outerShdw>
                  </a:effectLst>
                </a:endParaRPr>
              </a:p>
              <a:p>
                <a:pPr algn="ctr"/>
                <a:endParaRPr lang="en-US" sz="1867" dirty="0">
                  <a:effectLst>
                    <a:outerShdw blurRad="38100" dist="38100" dir="2700000" algn="tl">
                      <a:srgbClr val="000000">
                        <a:alpha val="43137"/>
                      </a:srgbClr>
                    </a:outerShdw>
                  </a:effectLst>
                </a:endParaRPr>
              </a:p>
              <a:p>
                <a:pPr algn="ctr"/>
                <a:r>
                  <a:rPr lang="en-US" sz="2400" dirty="0"/>
                  <a:t>ESP32 SIM800L Module</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305" t="2706" b="3574"/>
              <a:stretch/>
            </p:blipFill>
            <p:spPr>
              <a:xfrm rot="2980499">
                <a:off x="4652676" y="1945538"/>
                <a:ext cx="2013852" cy="1912321"/>
              </a:xfrm>
              <a:prstGeom prst="rect">
                <a:avLst/>
              </a:prstGeom>
            </p:spPr>
          </p:pic>
        </p:grpSp>
        <p:grpSp>
          <p:nvGrpSpPr>
            <p:cNvPr id="66" name="Group 65"/>
            <p:cNvGrpSpPr/>
            <p:nvPr/>
          </p:nvGrpSpPr>
          <p:grpSpPr>
            <a:xfrm>
              <a:off x="2757427" y="1537733"/>
              <a:ext cx="3205908" cy="2076296"/>
              <a:chOff x="1912897" y="815991"/>
              <a:chExt cx="1919637" cy="1035861"/>
            </a:xfrm>
          </p:grpSpPr>
          <p:sp>
            <p:nvSpPr>
              <p:cNvPr id="64" name="Rounded Rectangle 63"/>
              <p:cNvSpPr/>
              <p:nvPr/>
            </p:nvSpPr>
            <p:spPr>
              <a:xfrm>
                <a:off x="1912897" y="815991"/>
                <a:ext cx="1919637" cy="1035861"/>
              </a:xfrm>
              <a:prstGeom prst="roundRect">
                <a:avLst/>
              </a:prstGeom>
              <a:ln>
                <a:solidFill>
                  <a:schemeClr val="bg2">
                    <a:lumMod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67" dirty="0"/>
              </a:p>
              <a:p>
                <a:pPr algn="ctr"/>
                <a:endParaRPr lang="en-US" sz="1467" dirty="0"/>
              </a:p>
              <a:p>
                <a:pPr algn="ctr"/>
                <a:endParaRPr lang="en-US" sz="1467" dirty="0"/>
              </a:p>
              <a:p>
                <a:pPr algn="ctr"/>
                <a:endParaRPr lang="en-US" sz="1467" dirty="0"/>
              </a:p>
              <a:p>
                <a:pPr algn="ctr"/>
                <a:endParaRPr lang="en-US" sz="1733" dirty="0"/>
              </a:p>
              <a:p>
                <a:pPr algn="ctr"/>
                <a:endParaRPr lang="en-US" sz="1733" dirty="0"/>
              </a:p>
              <a:p>
                <a:pPr algn="ctr"/>
                <a:endParaRPr lang="en-US" sz="1733" dirty="0"/>
              </a:p>
              <a:p>
                <a:pPr algn="ctr"/>
                <a:endParaRPr lang="en-US" sz="1733" dirty="0">
                  <a:effectLst>
                    <a:outerShdw blurRad="38100" dist="38100" dir="2700000" algn="tl">
                      <a:srgbClr val="000000">
                        <a:alpha val="43137"/>
                      </a:srgbClr>
                    </a:outerShdw>
                  </a:effectLst>
                </a:endParaRPr>
              </a:p>
              <a:p>
                <a:pPr algn="ctr"/>
                <a:endParaRPr lang="en-US" sz="1733" dirty="0">
                  <a:effectLst>
                    <a:outerShdw blurRad="38100" dist="38100" dir="2700000" algn="tl">
                      <a:srgbClr val="000000">
                        <a:alpha val="43137"/>
                      </a:srgbClr>
                    </a:outerShdw>
                  </a:effectLst>
                </a:endParaRPr>
              </a:p>
              <a:p>
                <a:pPr algn="ctr"/>
                <a:r>
                  <a:rPr lang="en-US" sz="2400" dirty="0"/>
                  <a:t>Helmet with MQ3 sensor</a:t>
                </a:r>
              </a:p>
            </p:txBody>
          </p:sp>
          <p:grpSp>
            <p:nvGrpSpPr>
              <p:cNvPr id="33" name="Group 32"/>
              <p:cNvGrpSpPr/>
              <p:nvPr/>
            </p:nvGrpSpPr>
            <p:grpSpPr>
              <a:xfrm>
                <a:off x="1995713" y="984987"/>
                <a:ext cx="1331200" cy="630099"/>
                <a:chOff x="1238400" y="655695"/>
                <a:chExt cx="2165825" cy="1011843"/>
              </a:xfrm>
            </p:grpSpPr>
            <p:grpSp>
              <p:nvGrpSpPr>
                <p:cNvPr id="16" name="Group 15"/>
                <p:cNvGrpSpPr/>
                <p:nvPr/>
              </p:nvGrpSpPr>
              <p:grpSpPr>
                <a:xfrm>
                  <a:off x="2945553" y="1265133"/>
                  <a:ext cx="458672" cy="402405"/>
                  <a:chOff x="3568976" y="1679572"/>
                  <a:chExt cx="458672" cy="402405"/>
                </a:xfrm>
              </p:grpSpPr>
              <p:sp>
                <p:nvSpPr>
                  <p:cNvPr id="15" name="Rectangle 14"/>
                  <p:cNvSpPr/>
                  <p:nvPr/>
                </p:nvSpPr>
                <p:spPr>
                  <a:xfrm>
                    <a:off x="3568976" y="1679572"/>
                    <a:ext cx="458672" cy="402405"/>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28" r="10448"/>
                  <a:stretch/>
                </p:blipFill>
                <p:spPr>
                  <a:xfrm>
                    <a:off x="3583473" y="1715453"/>
                    <a:ext cx="436180" cy="345646"/>
                  </a:xfrm>
                  <a:prstGeom prst="rect">
                    <a:avLst/>
                  </a:prstGeom>
                  <a:ln w="19050">
                    <a:headEnd type="oval" w="med" len="med"/>
                    <a:tailEnd type="triangle" w="med" len="med"/>
                  </a:ln>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400" y="655695"/>
                  <a:ext cx="968401" cy="795963"/>
                </a:xfrm>
                <a:prstGeom prst="rect">
                  <a:avLst/>
                </a:prstGeom>
                <a:ln w="19050">
                  <a:headEnd type="oval" w="med" len="med"/>
                  <a:tailEnd type="triangle" w="med" len="med"/>
                </a:ln>
              </p:spPr>
            </p:pic>
            <p:cxnSp>
              <p:nvCxnSpPr>
                <p:cNvPr id="26" name="Elbow Connector 25"/>
                <p:cNvCxnSpPr>
                  <a:cxnSpLocks/>
                  <a:endCxn id="6" idx="1"/>
                </p:cNvCxnSpPr>
                <p:nvPr/>
              </p:nvCxnSpPr>
              <p:spPr>
                <a:xfrm>
                  <a:off x="2136269" y="1273092"/>
                  <a:ext cx="823782" cy="200745"/>
                </a:xfrm>
                <a:prstGeom prst="bentConnector3">
                  <a:avLst>
                    <a:gd name="adj1" fmla="val 50000"/>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grpSp>
        </p:grpSp>
        <p:sp>
          <p:nvSpPr>
            <p:cNvPr id="82" name="Rounded Rectangle 81"/>
            <p:cNvSpPr/>
            <p:nvPr/>
          </p:nvSpPr>
          <p:spPr>
            <a:xfrm>
              <a:off x="11335839" y="4176619"/>
              <a:ext cx="2456716" cy="1934484"/>
            </a:xfrm>
            <a:prstGeom prst="roundRect">
              <a:avLst/>
            </a:prstGeom>
            <a:ln>
              <a:solidFill>
                <a:schemeClr val="bg2">
                  <a:lumMod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dirty="0"/>
            </a:p>
            <a:p>
              <a:pPr algn="ctr"/>
              <a:endParaRPr lang="en-US" sz="2400" dirty="0"/>
            </a:p>
            <a:p>
              <a:pPr algn="ctr"/>
              <a:endParaRPr lang="en-US" sz="1100" dirty="0"/>
            </a:p>
            <a:p>
              <a:pPr algn="ctr"/>
              <a:endParaRPr lang="en-US" sz="2400" dirty="0"/>
            </a:p>
            <a:p>
              <a:pPr algn="ctr"/>
              <a:endParaRPr lang="en-US" sz="2400" dirty="0"/>
            </a:p>
            <a:p>
              <a:pPr algn="ctr"/>
              <a:r>
                <a:rPr lang="en-US" sz="2400" dirty="0"/>
                <a:t>App Access Sensor Data</a:t>
              </a:r>
            </a:p>
          </p:txBody>
        </p:sp>
        <p:grpSp>
          <p:nvGrpSpPr>
            <p:cNvPr id="87" name="Group 86"/>
            <p:cNvGrpSpPr/>
            <p:nvPr/>
          </p:nvGrpSpPr>
          <p:grpSpPr>
            <a:xfrm>
              <a:off x="11135696" y="1773918"/>
              <a:ext cx="2794570" cy="2100340"/>
              <a:chOff x="7053946" y="2068831"/>
              <a:chExt cx="2095927" cy="1680210"/>
            </a:xfrm>
          </p:grpSpPr>
          <p:sp>
            <p:nvSpPr>
              <p:cNvPr id="86" name="Rounded Rectangle 85"/>
              <p:cNvSpPr/>
              <p:nvPr/>
            </p:nvSpPr>
            <p:spPr>
              <a:xfrm>
                <a:off x="7053946" y="2068831"/>
                <a:ext cx="2095927" cy="1680210"/>
              </a:xfrm>
              <a:prstGeom prst="roundRect">
                <a:avLst/>
              </a:prstGeom>
              <a:ln>
                <a:solidFill>
                  <a:schemeClr val="bg2">
                    <a:lumMod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dirty="0"/>
              </a:p>
              <a:p>
                <a:pPr algn="ctr"/>
                <a:endParaRPr lang="en-US" sz="2400" dirty="0"/>
              </a:p>
              <a:p>
                <a:pPr algn="ctr"/>
                <a:endParaRPr lang="en-US" sz="2400" dirty="0"/>
              </a:p>
              <a:p>
                <a:pPr algn="ctr"/>
                <a:endParaRPr lang="en-US" sz="2000" dirty="0"/>
              </a:p>
              <a:p>
                <a:pPr algn="ctr"/>
                <a:endParaRPr lang="en-US" sz="2000" dirty="0"/>
              </a:p>
              <a:p>
                <a:pPr algn="ctr"/>
                <a:r>
                  <a:rPr lang="en-US" sz="2400" dirty="0"/>
                  <a:t>Send data to cloud platform, ThingsBoard</a:t>
                </a: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563" y="2152320"/>
                <a:ext cx="1169867" cy="1049210"/>
              </a:xfrm>
              <a:prstGeom prst="rect">
                <a:avLst/>
              </a:prstGeom>
            </p:spPr>
          </p:pic>
        </p:grpSp>
        <p:grpSp>
          <p:nvGrpSpPr>
            <p:cNvPr id="90" name="Group 89"/>
            <p:cNvGrpSpPr/>
            <p:nvPr/>
          </p:nvGrpSpPr>
          <p:grpSpPr>
            <a:xfrm>
              <a:off x="10913898" y="6290383"/>
              <a:ext cx="3341737" cy="1722747"/>
              <a:chOff x="3888663" y="714275"/>
              <a:chExt cx="2506303" cy="1292060"/>
            </a:xfrm>
          </p:grpSpPr>
          <p:sp>
            <p:nvSpPr>
              <p:cNvPr id="89" name="Rounded Rectangle 88"/>
              <p:cNvSpPr/>
              <p:nvPr/>
            </p:nvSpPr>
            <p:spPr>
              <a:xfrm>
                <a:off x="3888663" y="714275"/>
                <a:ext cx="2506303" cy="1292060"/>
              </a:xfrm>
              <a:prstGeom prst="roundRect">
                <a:avLst/>
              </a:prstGeom>
              <a:ln>
                <a:solidFill>
                  <a:schemeClr val="bg2">
                    <a:lumMod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dirty="0"/>
              </a:p>
              <a:p>
                <a:pPr algn="ctr"/>
                <a:endParaRPr lang="en-US" sz="2400" dirty="0"/>
              </a:p>
              <a:p>
                <a:pPr algn="ctr"/>
                <a:endParaRPr lang="en-US" sz="2400" dirty="0"/>
              </a:p>
              <a:p>
                <a:pPr algn="ctr"/>
                <a:r>
                  <a:rPr lang="en-US" sz="2400" dirty="0"/>
                  <a:t>Send message automatically to authorized contact when detect accident</a:t>
                </a:r>
              </a:p>
            </p:txBody>
          </p:sp>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1132" y="718987"/>
                <a:ext cx="821363" cy="668645"/>
              </a:xfrm>
              <a:prstGeom prst="rect">
                <a:avLst/>
              </a:prstGeom>
            </p:spPr>
          </p:pic>
        </p:grpSp>
        <p:cxnSp>
          <p:nvCxnSpPr>
            <p:cNvPr id="94" name="Elbow Connector 93"/>
            <p:cNvCxnSpPr/>
            <p:nvPr/>
          </p:nvCxnSpPr>
          <p:spPr>
            <a:xfrm>
              <a:off x="5963341" y="2669974"/>
              <a:ext cx="2231265" cy="1643217"/>
            </a:xfrm>
            <a:prstGeom prst="bentConnector3">
              <a:avLst>
                <a:gd name="adj1" fmla="val 99820"/>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Elbow Connector 96"/>
            <p:cNvCxnSpPr/>
            <p:nvPr/>
          </p:nvCxnSpPr>
          <p:spPr>
            <a:xfrm flipV="1">
              <a:off x="6853351" y="5858837"/>
              <a:ext cx="1309559" cy="875659"/>
            </a:xfrm>
            <a:prstGeom prst="bentConnector3">
              <a:avLst>
                <a:gd name="adj1" fmla="val 100071"/>
              </a:avLst>
            </a:prstGeom>
            <a:ln w="38100">
              <a:tailEnd type="triangle"/>
            </a:ln>
          </p:spPr>
          <p:style>
            <a:lnRef idx="1">
              <a:schemeClr val="dk1"/>
            </a:lnRef>
            <a:fillRef idx="0">
              <a:schemeClr val="dk1"/>
            </a:fillRef>
            <a:effectRef idx="0">
              <a:schemeClr val="dk1"/>
            </a:effectRef>
            <a:fontRef idx="minor">
              <a:schemeClr val="tx1"/>
            </a:fontRef>
          </p:style>
        </p:cxnSp>
        <p:grpSp>
          <p:nvGrpSpPr>
            <p:cNvPr id="20" name="Group 19"/>
            <p:cNvGrpSpPr/>
            <p:nvPr/>
          </p:nvGrpSpPr>
          <p:grpSpPr>
            <a:xfrm>
              <a:off x="2757427" y="4200211"/>
              <a:ext cx="4095918" cy="3876153"/>
              <a:chOff x="433341" y="2224448"/>
              <a:chExt cx="3071939" cy="2907115"/>
            </a:xfrm>
          </p:grpSpPr>
          <p:grpSp>
            <p:nvGrpSpPr>
              <p:cNvPr id="18" name="Group 17"/>
              <p:cNvGrpSpPr/>
              <p:nvPr/>
            </p:nvGrpSpPr>
            <p:grpSpPr>
              <a:xfrm>
                <a:off x="433341" y="2224448"/>
                <a:ext cx="3071939" cy="2907115"/>
                <a:chOff x="433341" y="2224448"/>
                <a:chExt cx="3071939" cy="2907115"/>
              </a:xfrm>
            </p:grpSpPr>
            <p:grpSp>
              <p:nvGrpSpPr>
                <p:cNvPr id="79" name="Group 78"/>
                <p:cNvGrpSpPr/>
                <p:nvPr/>
              </p:nvGrpSpPr>
              <p:grpSpPr>
                <a:xfrm>
                  <a:off x="433341" y="2224448"/>
                  <a:ext cx="3071939" cy="2907115"/>
                  <a:chOff x="1383030" y="2117977"/>
                  <a:chExt cx="2560320" cy="2601266"/>
                </a:xfrm>
              </p:grpSpPr>
              <p:sp>
                <p:nvSpPr>
                  <p:cNvPr id="65" name="Rounded Rectangle 64"/>
                  <p:cNvSpPr/>
                  <p:nvPr/>
                </p:nvSpPr>
                <p:spPr>
                  <a:xfrm>
                    <a:off x="1383030" y="2117977"/>
                    <a:ext cx="2560320" cy="2601266"/>
                  </a:xfrm>
                  <a:prstGeom prst="roundRect">
                    <a:avLst/>
                  </a:prstGeom>
                  <a:ln>
                    <a:solidFill>
                      <a:schemeClr val="bg2">
                        <a:lumMod val="50000"/>
                      </a:schemeClr>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467" dirty="0"/>
                  </a:p>
                  <a:p>
                    <a:pPr algn="ctr"/>
                    <a:endParaRPr lang="en-US" sz="1733" dirty="0"/>
                  </a:p>
                  <a:p>
                    <a:pPr algn="ctr"/>
                    <a:endParaRPr lang="en-US" sz="1733" dirty="0">
                      <a:effectLst>
                        <a:outerShdw blurRad="38100" dist="38100" dir="2700000" algn="tl">
                          <a:srgbClr val="000000">
                            <a:alpha val="43137"/>
                          </a:srgbClr>
                        </a:outerShdw>
                      </a:effectLst>
                    </a:endParaRPr>
                  </a:p>
                  <a:p>
                    <a:pPr algn="ctr"/>
                    <a:endParaRPr lang="en-US" sz="1733" dirty="0">
                      <a:effectLst>
                        <a:outerShdw blurRad="38100" dist="38100" dir="2700000" algn="tl">
                          <a:srgbClr val="000000">
                            <a:alpha val="43137"/>
                          </a:srgbClr>
                        </a:outerShdw>
                      </a:effectLst>
                    </a:endParaRPr>
                  </a:p>
                  <a:p>
                    <a:pPr algn="ctr"/>
                    <a:endParaRPr lang="en-US" sz="1733" dirty="0">
                      <a:effectLst>
                        <a:outerShdw blurRad="38100" dist="38100" dir="2700000" algn="tl">
                          <a:srgbClr val="000000">
                            <a:alpha val="43137"/>
                          </a:srgbClr>
                        </a:outerShdw>
                      </a:effectLst>
                    </a:endParaRPr>
                  </a:p>
                  <a:p>
                    <a:pPr algn="ctr"/>
                    <a:endParaRPr lang="en-US" sz="2400" dirty="0"/>
                  </a:p>
                  <a:p>
                    <a:pPr algn="ctr"/>
                    <a:r>
                      <a:rPr lang="en-US" sz="2400" dirty="0"/>
                      <a:t>Motorcycle equipped with multiple sensors and camera</a:t>
                    </a:r>
                  </a:p>
                </p:txBody>
              </p:sp>
              <p:grpSp>
                <p:nvGrpSpPr>
                  <p:cNvPr id="63" name="Group 62"/>
                  <p:cNvGrpSpPr/>
                  <p:nvPr/>
                </p:nvGrpSpPr>
                <p:grpSpPr>
                  <a:xfrm>
                    <a:off x="1646749" y="2320173"/>
                    <a:ext cx="1775683" cy="1634488"/>
                    <a:chOff x="1754325" y="2015055"/>
                    <a:chExt cx="1775683" cy="1634488"/>
                  </a:xfrm>
                </p:grpSpPr>
                <p:grpSp>
                  <p:nvGrpSpPr>
                    <p:cNvPr id="36" name="Group 35"/>
                    <p:cNvGrpSpPr/>
                    <p:nvPr/>
                  </p:nvGrpSpPr>
                  <p:grpSpPr>
                    <a:xfrm>
                      <a:off x="3129947" y="3362131"/>
                      <a:ext cx="378440" cy="287412"/>
                      <a:chOff x="3238824" y="3534104"/>
                      <a:chExt cx="506253" cy="350877"/>
                    </a:xfrm>
                  </p:grpSpPr>
                  <p:sp>
                    <p:nvSpPr>
                      <p:cNvPr id="35" name="Rectangle 34"/>
                      <p:cNvSpPr/>
                      <p:nvPr/>
                    </p:nvSpPr>
                    <p:spPr>
                      <a:xfrm>
                        <a:off x="3238824" y="3534104"/>
                        <a:ext cx="506253" cy="350877"/>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310" t="4349" r="3656" b="3736"/>
                      <a:stretch/>
                    </p:blipFill>
                    <p:spPr>
                      <a:xfrm>
                        <a:off x="3279567" y="3597568"/>
                        <a:ext cx="424765" cy="242899"/>
                      </a:xfrm>
                      <a:prstGeom prst="rect">
                        <a:avLst/>
                      </a:prstGeom>
                      <a:ln w="19050">
                        <a:headEnd type="oval" w="med" len="med"/>
                        <a:tailEnd type="triangle" w="med" len="med"/>
                      </a:ln>
                    </p:spPr>
                  </p:pic>
                </p:grpSp>
                <p:sp>
                  <p:nvSpPr>
                    <p:cNvPr id="38" name="Rectangle 37"/>
                    <p:cNvSpPr/>
                    <p:nvPr/>
                  </p:nvSpPr>
                  <p:spPr>
                    <a:xfrm>
                      <a:off x="1896486" y="2015055"/>
                      <a:ext cx="256688" cy="239297"/>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grpSp>
                  <p:nvGrpSpPr>
                    <p:cNvPr id="43" name="Group 42"/>
                    <p:cNvGrpSpPr/>
                    <p:nvPr/>
                  </p:nvGrpSpPr>
                  <p:grpSpPr>
                    <a:xfrm>
                      <a:off x="2020473" y="3355798"/>
                      <a:ext cx="310836" cy="293745"/>
                      <a:chOff x="4318876" y="3502670"/>
                      <a:chExt cx="310836" cy="293745"/>
                    </a:xfrm>
                  </p:grpSpPr>
                  <p:sp>
                    <p:nvSpPr>
                      <p:cNvPr id="39" name="Rectangle 38"/>
                      <p:cNvSpPr/>
                      <p:nvPr/>
                    </p:nvSpPr>
                    <p:spPr>
                      <a:xfrm>
                        <a:off x="4318876" y="3502670"/>
                        <a:ext cx="310836" cy="293745"/>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23037" t="13691" r="25156" b="16220"/>
                      <a:stretch/>
                    </p:blipFill>
                    <p:spPr>
                      <a:xfrm>
                        <a:off x="4373024" y="3527290"/>
                        <a:ext cx="205910" cy="262554"/>
                      </a:xfrm>
                      <a:prstGeom prst="rect">
                        <a:avLst/>
                      </a:prstGeom>
                      <a:ln w="19050">
                        <a:headEnd type="oval" w="med" len="med"/>
                        <a:tailEnd type="triangle" w="med" len="med"/>
                      </a:ln>
                    </p:spPr>
                  </p:pic>
                </p:grpSp>
                <p:sp>
                  <p:nvSpPr>
                    <p:cNvPr id="40" name="Rectangle 39"/>
                    <p:cNvSpPr/>
                    <p:nvPr/>
                  </p:nvSpPr>
                  <p:spPr>
                    <a:xfrm>
                      <a:off x="3234008" y="2024807"/>
                      <a:ext cx="296000" cy="252381"/>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pic>
                  <p:nvPicPr>
                    <p:cNvPr id="34" name="Picture 33"/>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rcRect l="7963" t="22513" r="9006" b="6055"/>
                    <a:stretch/>
                  </p:blipFill>
                  <p:spPr>
                    <a:xfrm>
                      <a:off x="1754325" y="2352235"/>
                      <a:ext cx="1711464" cy="980174"/>
                    </a:xfrm>
                    <a:prstGeom prst="rect">
                      <a:avLst/>
                    </a:prstGeom>
                    <a:ln w="19050">
                      <a:headEnd type="oval" w="med" len="med"/>
                      <a:tailEnd type="triangle" w="med" len="med"/>
                    </a:ln>
                  </p:spPr>
                </p:pic>
                <p:cxnSp>
                  <p:nvCxnSpPr>
                    <p:cNvPr id="46" name="Elbow Connector 45"/>
                    <p:cNvCxnSpPr>
                      <a:cxnSpLocks/>
                      <a:endCxn id="35" idx="1"/>
                    </p:cNvCxnSpPr>
                    <p:nvPr/>
                  </p:nvCxnSpPr>
                  <p:spPr>
                    <a:xfrm rot="16200000" flipH="1">
                      <a:off x="2528145" y="2904035"/>
                      <a:ext cx="817886" cy="385718"/>
                    </a:xfrm>
                    <a:prstGeom prst="bentConnector2">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cxnSp>
                  <p:nvCxnSpPr>
                    <p:cNvPr id="50" name="Elbow Connector 49"/>
                    <p:cNvCxnSpPr>
                      <a:endCxn id="39" idx="3"/>
                    </p:cNvCxnSpPr>
                    <p:nvPr/>
                  </p:nvCxnSpPr>
                  <p:spPr>
                    <a:xfrm rot="5400000">
                      <a:off x="2277228" y="3149330"/>
                      <a:ext cx="407423" cy="299259"/>
                    </a:xfrm>
                    <a:prstGeom prst="bentConnector2">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grpSp>
              <p:cxnSp>
                <p:nvCxnSpPr>
                  <p:cNvPr id="74" name="Elbow Connector 73"/>
                  <p:cNvCxnSpPr>
                    <a:cxnSpLocks/>
                    <a:endCxn id="40" idx="1"/>
                  </p:cNvCxnSpPr>
                  <p:nvPr/>
                </p:nvCxnSpPr>
                <p:spPr>
                  <a:xfrm flipV="1">
                    <a:off x="2675539" y="2456115"/>
                    <a:ext cx="450893" cy="413726"/>
                  </a:xfrm>
                  <a:prstGeom prst="bentConnector3">
                    <a:avLst>
                      <a:gd name="adj1" fmla="val -482"/>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75" name="TextBox 74"/>
                  <p:cNvSpPr txBox="1"/>
                  <p:nvPr/>
                </p:nvSpPr>
                <p:spPr>
                  <a:xfrm>
                    <a:off x="1750473" y="2151808"/>
                    <a:ext cx="339075" cy="181557"/>
                  </a:xfrm>
                  <a:prstGeom prst="rect">
                    <a:avLst/>
                  </a:prstGeom>
                  <a:noFill/>
                </p:spPr>
                <p:txBody>
                  <a:bodyPr wrap="none" rtlCol="0">
                    <a:spAutoFit/>
                  </a:bodyPr>
                  <a:lstStyle/>
                  <a:p>
                    <a:r>
                      <a:rPr lang="en-US" sz="1600" dirty="0"/>
                      <a:t>LM35</a:t>
                    </a:r>
                  </a:p>
                </p:txBody>
              </p:sp>
              <p:sp>
                <p:nvSpPr>
                  <p:cNvPr id="76" name="TextBox 75"/>
                  <p:cNvSpPr txBox="1"/>
                  <p:nvPr/>
                </p:nvSpPr>
                <p:spPr>
                  <a:xfrm>
                    <a:off x="2990326" y="2174612"/>
                    <a:ext cx="891926" cy="181557"/>
                  </a:xfrm>
                  <a:prstGeom prst="rect">
                    <a:avLst/>
                  </a:prstGeom>
                  <a:noFill/>
                </p:spPr>
                <p:txBody>
                  <a:bodyPr wrap="square" rtlCol="0">
                    <a:spAutoFit/>
                  </a:bodyPr>
                  <a:lstStyle/>
                  <a:p>
                    <a:r>
                      <a:rPr lang="en-US" sz="1600" dirty="0"/>
                      <a:t>Neo 6M GPS</a:t>
                    </a:r>
                  </a:p>
                </p:txBody>
              </p:sp>
              <p:sp>
                <p:nvSpPr>
                  <p:cNvPr id="77" name="TextBox 76"/>
                  <p:cNvSpPr txBox="1"/>
                  <p:nvPr/>
                </p:nvSpPr>
                <p:spPr>
                  <a:xfrm>
                    <a:off x="1791892" y="3966201"/>
                    <a:ext cx="525142" cy="181557"/>
                  </a:xfrm>
                  <a:prstGeom prst="rect">
                    <a:avLst/>
                  </a:prstGeom>
                  <a:noFill/>
                </p:spPr>
                <p:txBody>
                  <a:bodyPr wrap="none" rtlCol="0">
                    <a:spAutoFit/>
                  </a:bodyPr>
                  <a:lstStyle/>
                  <a:p>
                    <a:r>
                      <a:rPr lang="en-US" sz="1600" dirty="0"/>
                      <a:t>MPU6050</a:t>
                    </a:r>
                  </a:p>
                </p:txBody>
              </p:sp>
              <p:sp>
                <p:nvSpPr>
                  <p:cNvPr id="78" name="TextBox 77"/>
                  <p:cNvSpPr txBox="1"/>
                  <p:nvPr/>
                </p:nvSpPr>
                <p:spPr>
                  <a:xfrm>
                    <a:off x="2954419" y="3965113"/>
                    <a:ext cx="514343" cy="181557"/>
                  </a:xfrm>
                  <a:prstGeom prst="rect">
                    <a:avLst/>
                  </a:prstGeom>
                  <a:noFill/>
                </p:spPr>
                <p:txBody>
                  <a:bodyPr wrap="none" rtlCol="0">
                    <a:spAutoFit/>
                  </a:bodyPr>
                  <a:lstStyle/>
                  <a:p>
                    <a:r>
                      <a:rPr lang="en-US" sz="1600" dirty="0"/>
                      <a:t>HC - SR04</a:t>
                    </a:r>
                  </a:p>
                </p:txBody>
              </p:sp>
              <p:cxnSp>
                <p:nvCxnSpPr>
                  <p:cNvPr id="72" name="Elbow Connector 71"/>
                  <p:cNvCxnSpPr>
                    <a:cxnSpLocks/>
                    <a:endCxn id="38" idx="3"/>
                  </p:cNvCxnSpPr>
                  <p:nvPr/>
                </p:nvCxnSpPr>
                <p:spPr>
                  <a:xfrm rot="16200000" flipV="1">
                    <a:off x="1894475" y="2590945"/>
                    <a:ext cx="774443" cy="472196"/>
                  </a:xfrm>
                  <a:prstGeom prst="bentConnector2">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grpSp>
            <p:sp>
              <p:nvSpPr>
                <p:cNvPr id="3" name="Rectangle 2"/>
                <p:cNvSpPr/>
                <p:nvPr/>
              </p:nvSpPr>
              <p:spPr>
                <a:xfrm>
                  <a:off x="2905693" y="2886476"/>
                  <a:ext cx="293146" cy="288015"/>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cxnSp>
              <p:nvCxnSpPr>
                <p:cNvPr id="12" name="Elbow Connector 11"/>
                <p:cNvCxnSpPr>
                  <a:cxnSpLocks/>
                </p:cNvCxnSpPr>
                <p:nvPr/>
              </p:nvCxnSpPr>
              <p:spPr>
                <a:xfrm>
                  <a:off x="2422147" y="2963033"/>
                  <a:ext cx="432180" cy="101246"/>
                </a:xfrm>
                <a:prstGeom prst="bentConnector3">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grpSp>
          <p:sp>
            <p:nvSpPr>
              <p:cNvPr id="19" name="TextBox 18"/>
              <p:cNvSpPr txBox="1"/>
              <p:nvPr/>
            </p:nvSpPr>
            <p:spPr>
              <a:xfrm>
                <a:off x="2767766" y="3156657"/>
                <a:ext cx="719539" cy="202904"/>
              </a:xfrm>
              <a:prstGeom prst="rect">
                <a:avLst/>
              </a:prstGeom>
              <a:noFill/>
            </p:spPr>
            <p:txBody>
              <a:bodyPr wrap="none" rtlCol="0">
                <a:spAutoFit/>
              </a:bodyPr>
              <a:lstStyle/>
              <a:p>
                <a:r>
                  <a:rPr lang="en-US" sz="1600" dirty="0"/>
                  <a:t>ESP32-CAM</a:t>
                </a:r>
              </a:p>
            </p:txBody>
          </p:sp>
          <p:sp>
            <p:nvSpPr>
              <p:cNvPr id="92" name="TextBox 91">
                <a:extLst>
                  <a:ext uri="{FF2B5EF4-FFF2-40B4-BE49-F238E27FC236}">
                    <a16:creationId xmlns:a16="http://schemas.microsoft.com/office/drawing/2014/main" id="{7E8EFABE-8750-4E17-8015-622F7594B330}"/>
                  </a:ext>
                </a:extLst>
              </p:cNvPr>
              <p:cNvSpPr txBox="1"/>
              <p:nvPr/>
            </p:nvSpPr>
            <p:spPr>
              <a:xfrm>
                <a:off x="2729047" y="3609491"/>
                <a:ext cx="737159" cy="350470"/>
              </a:xfrm>
              <a:prstGeom prst="rect">
                <a:avLst/>
              </a:prstGeom>
              <a:noFill/>
            </p:spPr>
            <p:txBody>
              <a:bodyPr wrap="none" rtlCol="0">
                <a:spAutoFit/>
              </a:bodyPr>
              <a:lstStyle/>
              <a:p>
                <a:pPr algn="ctr"/>
                <a:r>
                  <a:rPr lang="en-US" sz="1600" dirty="0"/>
                  <a:t>Termination</a:t>
                </a:r>
              </a:p>
              <a:p>
                <a:pPr algn="ctr"/>
                <a:r>
                  <a:rPr lang="en-US" sz="1600" dirty="0"/>
                  <a:t> button</a:t>
                </a:r>
              </a:p>
            </p:txBody>
          </p:sp>
        </p:gr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5633" y="5134364"/>
              <a:ext cx="350172" cy="309583"/>
            </a:xfrm>
            <a:prstGeom prst="rect">
              <a:avLst/>
            </a:prstGeom>
          </p:spPr>
        </p:pic>
        <p:pic>
          <p:nvPicPr>
            <p:cNvPr id="57" name="Picture 36" descr="Interfacing Arduino with NEO-6M GPS module - Simple Projects">
              <a:extLst>
                <a:ext uri="{FF2B5EF4-FFF2-40B4-BE49-F238E27FC236}">
                  <a16:creationId xmlns:a16="http://schemas.microsoft.com/office/drawing/2014/main" id="{6B067B1A-5C40-4BC7-9C0C-5A67F9ACA6D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2421" t="26229" r="1326" b="30628"/>
            <a:stretch/>
          </p:blipFill>
          <p:spPr bwMode="auto">
            <a:xfrm rot="10800000">
              <a:off x="5598301" y="4563867"/>
              <a:ext cx="386764" cy="275172"/>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2C5D520F-782E-4891-859A-524D144D5844}"/>
                </a:ext>
              </a:extLst>
            </p:cNvPr>
            <p:cNvGrpSpPr/>
            <p:nvPr/>
          </p:nvGrpSpPr>
          <p:grpSpPr>
            <a:xfrm>
              <a:off x="4682541" y="1771187"/>
              <a:ext cx="443798" cy="409213"/>
              <a:chOff x="2502904" y="536899"/>
              <a:chExt cx="443798" cy="409213"/>
            </a:xfrm>
          </p:grpSpPr>
          <p:pic>
            <p:nvPicPr>
              <p:cNvPr id="11" name="Picture 10">
                <a:extLst>
                  <a:ext uri="{FF2B5EF4-FFF2-40B4-BE49-F238E27FC236}">
                    <a16:creationId xmlns:a16="http://schemas.microsoft.com/office/drawing/2014/main" id="{FDBAE6A2-950C-4A4D-8F6B-4FE0DEFC79AF}"/>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9646" t="11797" r="19480" b="12644"/>
              <a:stretch/>
            </p:blipFill>
            <p:spPr>
              <a:xfrm rot="10800000" flipV="1">
                <a:off x="2596581" y="593741"/>
                <a:ext cx="243857" cy="314314"/>
              </a:xfrm>
              <a:prstGeom prst="rect">
                <a:avLst/>
              </a:prstGeom>
            </p:spPr>
          </p:pic>
          <p:sp>
            <p:nvSpPr>
              <p:cNvPr id="13" name="Rectangle 12">
                <a:extLst>
                  <a:ext uri="{FF2B5EF4-FFF2-40B4-BE49-F238E27FC236}">
                    <a16:creationId xmlns:a16="http://schemas.microsoft.com/office/drawing/2014/main" id="{072FCC93-25ED-4CA6-9478-FF2500C4CA6D}"/>
                  </a:ext>
                </a:extLst>
              </p:cNvPr>
              <p:cNvSpPr/>
              <p:nvPr/>
            </p:nvSpPr>
            <p:spPr>
              <a:xfrm>
                <a:off x="2502904" y="536899"/>
                <a:ext cx="443798" cy="4092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21" name="Connector: Elbow 20">
              <a:extLst>
                <a:ext uri="{FF2B5EF4-FFF2-40B4-BE49-F238E27FC236}">
                  <a16:creationId xmlns:a16="http://schemas.microsoft.com/office/drawing/2014/main" id="{0B2901B5-AFFE-4EAF-BA2D-84A4CA908596}"/>
                </a:ext>
              </a:extLst>
            </p:cNvPr>
            <p:cNvCxnSpPr>
              <a:cxnSpLocks/>
              <a:endCxn id="13" idx="0"/>
            </p:cNvCxnSpPr>
            <p:nvPr/>
          </p:nvCxnSpPr>
          <p:spPr>
            <a:xfrm rot="5400000" flipH="1" flipV="1">
              <a:off x="4069873" y="1098304"/>
              <a:ext cx="161693" cy="1507451"/>
            </a:xfrm>
            <a:prstGeom prst="bentConnector5">
              <a:avLst>
                <a:gd name="adj1" fmla="val 171796"/>
                <a:gd name="adj2" fmla="val 11981"/>
                <a:gd name="adj3" fmla="val 171534"/>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389254A6-2EC0-480F-80E4-4478CF7F61AC}"/>
                </a:ext>
              </a:extLst>
            </p:cNvPr>
            <p:cNvSpPr txBox="1"/>
            <p:nvPr/>
          </p:nvSpPr>
          <p:spPr>
            <a:xfrm>
              <a:off x="4492399" y="2184565"/>
              <a:ext cx="995529" cy="270538"/>
            </a:xfrm>
            <a:prstGeom prst="rect">
              <a:avLst/>
            </a:prstGeom>
            <a:noFill/>
          </p:spPr>
          <p:txBody>
            <a:bodyPr wrap="none" rtlCol="0">
              <a:spAutoFit/>
            </a:bodyPr>
            <a:lstStyle/>
            <a:p>
              <a:r>
                <a:rPr lang="en-US" sz="1600" dirty="0"/>
                <a:t>Push Button</a:t>
              </a:r>
            </a:p>
          </p:txBody>
        </p:sp>
        <p:sp>
          <p:nvSpPr>
            <p:cNvPr id="91" name="TextBox 90">
              <a:extLst>
                <a:ext uri="{FF2B5EF4-FFF2-40B4-BE49-F238E27FC236}">
                  <a16:creationId xmlns:a16="http://schemas.microsoft.com/office/drawing/2014/main" id="{44BC3049-BDED-4506-A6F3-779917A35A76}"/>
                </a:ext>
              </a:extLst>
            </p:cNvPr>
            <p:cNvSpPr txBox="1"/>
            <p:nvPr/>
          </p:nvSpPr>
          <p:spPr>
            <a:xfrm>
              <a:off x="4459452" y="2388350"/>
              <a:ext cx="1006213" cy="270538"/>
            </a:xfrm>
            <a:prstGeom prst="rect">
              <a:avLst/>
            </a:prstGeom>
            <a:noFill/>
          </p:spPr>
          <p:txBody>
            <a:bodyPr wrap="none" rtlCol="0">
              <a:spAutoFit/>
            </a:bodyPr>
            <a:lstStyle/>
            <a:p>
              <a:r>
                <a:rPr lang="en-US" sz="1600" dirty="0"/>
                <a:t>MQ3 Sensor</a:t>
              </a:r>
            </a:p>
          </p:txBody>
        </p:sp>
        <p:grpSp>
          <p:nvGrpSpPr>
            <p:cNvPr id="53" name="Group 52">
              <a:extLst>
                <a:ext uri="{FF2B5EF4-FFF2-40B4-BE49-F238E27FC236}">
                  <a16:creationId xmlns:a16="http://schemas.microsoft.com/office/drawing/2014/main" id="{BE6AAFE3-E2F3-46B9-A34E-2E34B1F71685}"/>
                </a:ext>
              </a:extLst>
            </p:cNvPr>
            <p:cNvGrpSpPr/>
            <p:nvPr/>
          </p:nvGrpSpPr>
          <p:grpSpPr>
            <a:xfrm>
              <a:off x="6102708" y="5737633"/>
              <a:ext cx="359625" cy="323464"/>
              <a:chOff x="4039911" y="4513376"/>
              <a:chExt cx="350173" cy="323464"/>
            </a:xfrm>
          </p:grpSpPr>
          <p:pic>
            <p:nvPicPr>
              <p:cNvPr id="51" name="Picture 50">
                <a:extLst>
                  <a:ext uri="{FF2B5EF4-FFF2-40B4-BE49-F238E27FC236}">
                    <a16:creationId xmlns:a16="http://schemas.microsoft.com/office/drawing/2014/main" id="{4C7F1BB1-7921-438E-938E-F2667FE18067}"/>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21344" t="21957" r="52634" b="18805"/>
              <a:stretch/>
            </p:blipFill>
            <p:spPr>
              <a:xfrm>
                <a:off x="4157898" y="4561193"/>
                <a:ext cx="127762" cy="245548"/>
              </a:xfrm>
              <a:prstGeom prst="rect">
                <a:avLst/>
              </a:prstGeom>
            </p:spPr>
          </p:pic>
          <p:sp>
            <p:nvSpPr>
              <p:cNvPr id="52" name="Rectangle 51">
                <a:extLst>
                  <a:ext uri="{FF2B5EF4-FFF2-40B4-BE49-F238E27FC236}">
                    <a16:creationId xmlns:a16="http://schemas.microsoft.com/office/drawing/2014/main" id="{E71D2306-8248-4756-9EFB-F55B322B1CA9}"/>
                  </a:ext>
                </a:extLst>
              </p:cNvPr>
              <p:cNvSpPr/>
              <p:nvPr/>
            </p:nvSpPr>
            <p:spPr>
              <a:xfrm>
                <a:off x="4039911" y="4513376"/>
                <a:ext cx="350173" cy="323464"/>
              </a:xfrm>
              <a:prstGeom prst="rect">
                <a:avLst/>
              </a:prstGeom>
              <a:noFill/>
              <a:ln w="31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pic>
          <p:nvPicPr>
            <p:cNvPr id="1026" name="Picture 2" descr="OSEPP LM35 Temperature Sensor Module for Arduino – RadioShack">
              <a:extLst>
                <a:ext uri="{FF2B5EF4-FFF2-40B4-BE49-F238E27FC236}">
                  <a16:creationId xmlns:a16="http://schemas.microsoft.com/office/drawing/2014/main" id="{0CC492D2-4047-4142-95C9-3B79D924AEBC}"/>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6167" r="93000">
                          <a14:foregroundMark x1="65167" y1="24000" x2="77500" y2="14167"/>
                          <a14:foregroundMark x1="70500" y1="26167" x2="78667" y2="21167"/>
                          <a14:foregroundMark x1="78667" y1="21167" x2="82333" y2="17500"/>
                          <a14:foregroundMark x1="75333" y1="31333" x2="87333" y2="20833"/>
                          <a14:foregroundMark x1="23833" y1="59000" x2="34333" y2="68667"/>
                          <a14:foregroundMark x1="34333" y1="68667" x2="39667" y2="71333"/>
                          <a14:foregroundMark x1="27000" y1="58000" x2="36500" y2="70333"/>
                          <a14:foregroundMark x1="36500" y1="70333" x2="23333" y2="58000"/>
                          <a14:foregroundMark x1="23333" y1="58000" x2="23833" y2="48167"/>
                          <a14:foregroundMark x1="23833" y1="48167" x2="45500" y2="31167"/>
                          <a14:foregroundMark x1="45500" y1="31167" x2="42500" y2="35833"/>
                          <a14:foregroundMark x1="53167" y1="44500" x2="57000" y2="50667"/>
                          <a14:foregroundMark x1="57333" y1="32167" x2="75833" y2="48333"/>
                          <a14:foregroundMark x1="75833" y1="48333" x2="75833" y2="48167"/>
                          <a14:foregroundMark x1="71667" y1="44667" x2="60833" y2="38833"/>
                          <a14:foregroundMark x1="60833" y1="38833" x2="57000" y2="27667"/>
                          <a14:foregroundMark x1="57000" y1="27667" x2="57000" y2="26167"/>
                          <a14:foregroundMark x1="67167" y1="58000" x2="57000" y2="69333"/>
                          <a14:foregroundMark x1="57000" y1="69333" x2="47833" y2="73333"/>
                          <a14:foregroundMark x1="47833" y1="73333" x2="46667" y2="77333"/>
                          <a14:foregroundMark x1="10167" y1="53500" x2="14667" y2="62167"/>
                          <a14:foregroundMark x1="14667" y1="62167" x2="44000" y2="84667"/>
                          <a14:foregroundMark x1="44000" y1="84667" x2="86667" y2="52667"/>
                          <a14:foregroundMark x1="86667" y1="52667" x2="89500" y2="44667"/>
                          <a14:foregroundMark x1="89500" y1="44667" x2="79000" y2="35500"/>
                          <a14:foregroundMark x1="79000" y1="35500" x2="66333" y2="29333"/>
                          <a14:foregroundMark x1="66333" y1="29333" x2="45333" y2="33667"/>
                          <a14:foregroundMark x1="45333" y1="33667" x2="15500" y2="52500"/>
                          <a14:foregroundMark x1="15500" y1="52500" x2="10667" y2="53667"/>
                          <a14:foregroundMark x1="65667" y1="66833" x2="47833" y2="83167"/>
                          <a14:foregroundMark x1="47833" y1="83167" x2="42167" y2="82333"/>
                          <a14:foregroundMark x1="44667" y1="84833" x2="55667" y2="80833"/>
                          <a14:foregroundMark x1="55667" y1="80833" x2="65000" y2="71167"/>
                          <a14:foregroundMark x1="65000" y1="71167" x2="65500" y2="70000"/>
                          <a14:foregroundMark x1="46000" y1="80167" x2="46000" y2="88167"/>
                          <a14:foregroundMark x1="6167" y1="56833" x2="16833" y2="61500"/>
                          <a14:foregroundMark x1="16833" y1="61500" x2="16833" y2="62167"/>
                          <a14:foregroundMark x1="7833" y1="55167" x2="7833" y2="57667"/>
                          <a14:foregroundMark x1="91500" y1="46500" x2="85667" y2="52833"/>
                          <a14:foregroundMark x1="93000" y1="45833" x2="91500" y2="49833"/>
                          <a14:foregroundMark x1="92667" y1="46500" x2="92333" y2="46500"/>
                        </a14:backgroundRemoval>
                      </a14:imgEffect>
                    </a14:imgLayer>
                  </a14:imgProps>
                </a:ext>
                <a:ext uri="{28A0092B-C50C-407E-A947-70E740481C1C}">
                  <a14:useLocalDpi xmlns:a14="http://schemas.microsoft.com/office/drawing/2010/main" val="0"/>
                </a:ext>
              </a:extLst>
            </a:blip>
            <a:srcRect l="4285" t="10727" r="3836" b="10288"/>
            <a:stretch/>
          </p:blipFill>
          <p:spPr bwMode="auto">
            <a:xfrm>
              <a:off x="3442356" y="4512233"/>
              <a:ext cx="345047" cy="335118"/>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or: Elbow 58">
              <a:extLst>
                <a:ext uri="{FF2B5EF4-FFF2-40B4-BE49-F238E27FC236}">
                  <a16:creationId xmlns:a16="http://schemas.microsoft.com/office/drawing/2014/main" id="{2FC53DF6-3068-43E1-A6F2-4E5F2A513887}"/>
                </a:ext>
              </a:extLst>
            </p:cNvPr>
            <p:cNvCxnSpPr>
              <a:endCxn id="52" idx="1"/>
            </p:cNvCxnSpPr>
            <p:nvPr/>
          </p:nvCxnSpPr>
          <p:spPr>
            <a:xfrm>
              <a:off x="5142047" y="5380261"/>
              <a:ext cx="960661" cy="519104"/>
            </a:xfrm>
            <a:prstGeom prst="bentConnector3">
              <a:avLst/>
            </a:prstGeom>
            <a:ln w="19050">
              <a:headEnd type="oval" w="med" len="med"/>
              <a:tailEnd type="triangle" w="med" len="med"/>
            </a:ln>
          </p:spPr>
          <p:style>
            <a:lnRef idx="3">
              <a:schemeClr val="dk1"/>
            </a:lnRef>
            <a:fillRef idx="0">
              <a:schemeClr val="dk1"/>
            </a:fillRef>
            <a:effectRef idx="2">
              <a:schemeClr val="dk1"/>
            </a:effectRef>
            <a:fontRef idx="minor">
              <a:schemeClr val="tx1"/>
            </a:fontRef>
          </p:style>
        </p:cxnSp>
      </p:grpSp>
      <p:pic>
        <p:nvPicPr>
          <p:cNvPr id="22" name="Picture 21">
            <a:extLst>
              <a:ext uri="{FF2B5EF4-FFF2-40B4-BE49-F238E27FC236}">
                <a16:creationId xmlns:a16="http://schemas.microsoft.com/office/drawing/2014/main" id="{3666CB7F-8AD1-4D0D-A1B5-4B74989E0EAB}"/>
              </a:ext>
            </a:extLst>
          </p:cNvPr>
          <p:cNvPicPr>
            <a:picLocks noChangeAspect="1"/>
          </p:cNvPicPr>
          <p:nvPr/>
        </p:nvPicPr>
        <p:blipFill rotWithShape="1">
          <a:blip r:embed="rId19">
            <a:extLst>
              <a:ext uri="{28A0092B-C50C-407E-A947-70E740481C1C}">
                <a14:useLocalDpi xmlns:a14="http://schemas.microsoft.com/office/drawing/2010/main" val="0"/>
              </a:ext>
            </a:extLst>
          </a:blip>
          <a:srcRect l="32949" t="29361" r="33083" b="18773"/>
          <a:stretch/>
        </p:blipFill>
        <p:spPr>
          <a:xfrm>
            <a:off x="12673124" y="4115595"/>
            <a:ext cx="919232" cy="1403587"/>
          </a:xfrm>
          <a:prstGeom prst="rect">
            <a:avLst/>
          </a:prstGeom>
        </p:spPr>
      </p:pic>
      <p:cxnSp>
        <p:nvCxnSpPr>
          <p:cNvPr id="27" name="Straight Arrow Connector 26">
            <a:extLst>
              <a:ext uri="{FF2B5EF4-FFF2-40B4-BE49-F238E27FC236}">
                <a16:creationId xmlns:a16="http://schemas.microsoft.com/office/drawing/2014/main" id="{5AFD250D-6E9F-45CC-8424-0A96E4FCC186}"/>
              </a:ext>
            </a:extLst>
          </p:cNvPr>
          <p:cNvCxnSpPr>
            <a:endCxn id="82" idx="1"/>
          </p:cNvCxnSpPr>
          <p:nvPr/>
        </p:nvCxnSpPr>
        <p:spPr>
          <a:xfrm>
            <a:off x="10463866" y="5084771"/>
            <a:ext cx="1224762"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Picture 2" descr="Mobile Data Icons - Download Free Vector Icons | Noun Project">
            <a:extLst>
              <a:ext uri="{FF2B5EF4-FFF2-40B4-BE49-F238E27FC236}">
                <a16:creationId xmlns:a16="http://schemas.microsoft.com/office/drawing/2014/main" id="{69EE0F3E-8441-4B39-9565-35C1291AF01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9930605" y="1168756"/>
            <a:ext cx="757471" cy="7574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uetooth - Bluetooth Icon, HD Png Download - kindpng">
            <a:extLst>
              <a:ext uri="{FF2B5EF4-FFF2-40B4-BE49-F238E27FC236}">
                <a16:creationId xmlns:a16="http://schemas.microsoft.com/office/drawing/2014/main" id="{4DE1D3D2-7071-46A9-A66F-E4D772A2E47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41728" y="4392940"/>
            <a:ext cx="587552" cy="61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43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BEFA6E-F281-41FD-BD7A-2C012194EA3E}"/>
              </a:ext>
            </a:extLst>
          </p:cNvPr>
          <p:cNvGrpSpPr/>
          <p:nvPr/>
        </p:nvGrpSpPr>
        <p:grpSpPr>
          <a:xfrm>
            <a:off x="909566" y="590550"/>
            <a:ext cx="14463063" cy="7906975"/>
            <a:chOff x="2422702" y="1961889"/>
            <a:chExt cx="10567293" cy="5650026"/>
          </a:xfrm>
        </p:grpSpPr>
        <p:grpSp>
          <p:nvGrpSpPr>
            <p:cNvPr id="10" name="Group 9">
              <a:extLst>
                <a:ext uri="{FF2B5EF4-FFF2-40B4-BE49-F238E27FC236}">
                  <a16:creationId xmlns:a16="http://schemas.microsoft.com/office/drawing/2014/main" id="{F886F9DB-72F9-4008-905F-91B08AD7EF47}"/>
                </a:ext>
              </a:extLst>
            </p:cNvPr>
            <p:cNvGrpSpPr/>
            <p:nvPr/>
          </p:nvGrpSpPr>
          <p:grpSpPr>
            <a:xfrm>
              <a:off x="2422702" y="1961889"/>
              <a:ext cx="3055162" cy="1769614"/>
              <a:chOff x="9604608" y="212648"/>
              <a:chExt cx="2547779" cy="1769614"/>
            </a:xfrm>
          </p:grpSpPr>
          <p:pic>
            <p:nvPicPr>
              <p:cNvPr id="12300" name="Picture 12" descr="How Do Ultrasonic Sensors Work">
                <a:extLst>
                  <a:ext uri="{FF2B5EF4-FFF2-40B4-BE49-F238E27FC236}">
                    <a16:creationId xmlns:a16="http://schemas.microsoft.com/office/drawing/2014/main" id="{9F64F1A0-6719-46A1-A88B-88C94F37C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608" y="212648"/>
                <a:ext cx="2366839" cy="17696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D2B96-579C-4417-AB0E-B473C469F483}"/>
                  </a:ext>
                </a:extLst>
              </p:cNvPr>
              <p:cNvSpPr txBox="1"/>
              <p:nvPr/>
            </p:nvSpPr>
            <p:spPr>
              <a:xfrm>
                <a:off x="11448846" y="867905"/>
                <a:ext cx="703541" cy="261610"/>
              </a:xfrm>
              <a:prstGeom prst="rect">
                <a:avLst/>
              </a:prstGeom>
              <a:noFill/>
            </p:spPr>
            <p:txBody>
              <a:bodyPr wrap="square" rtlCol="0">
                <a:spAutoFit/>
              </a:bodyPr>
              <a:lstStyle/>
              <a:p>
                <a:r>
                  <a:rPr lang="en-US" sz="1100" dirty="0">
                    <a:solidFill>
                      <a:schemeClr val="bg1"/>
                    </a:solidFill>
                  </a:rPr>
                  <a:t>Object</a:t>
                </a:r>
              </a:p>
            </p:txBody>
          </p:sp>
        </p:grpSp>
        <p:grpSp>
          <p:nvGrpSpPr>
            <p:cNvPr id="28" name="Group 27">
              <a:extLst>
                <a:ext uri="{FF2B5EF4-FFF2-40B4-BE49-F238E27FC236}">
                  <a16:creationId xmlns:a16="http://schemas.microsoft.com/office/drawing/2014/main" id="{03837751-C92A-48BB-942E-7288CB22B4FB}"/>
                </a:ext>
              </a:extLst>
            </p:cNvPr>
            <p:cNvGrpSpPr/>
            <p:nvPr/>
          </p:nvGrpSpPr>
          <p:grpSpPr>
            <a:xfrm>
              <a:off x="4113732" y="2891920"/>
              <a:ext cx="8876263" cy="4719995"/>
              <a:chOff x="607555" y="1178821"/>
              <a:chExt cx="8876263" cy="4719995"/>
            </a:xfrm>
          </p:grpSpPr>
          <p:pic>
            <p:nvPicPr>
              <p:cNvPr id="12290" name="Picture 2" descr="Motorcycle Top View HD Stock Images | Shutterstock">
                <a:extLst>
                  <a:ext uri="{FF2B5EF4-FFF2-40B4-BE49-F238E27FC236}">
                    <a16:creationId xmlns:a16="http://schemas.microsoft.com/office/drawing/2014/main" id="{88DBD931-183C-4896-9BB6-7C2EF4D36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16"/>
              <a:stretch/>
            </p:blipFill>
            <p:spPr bwMode="auto">
              <a:xfrm rot="5400000">
                <a:off x="4287352" y="3044889"/>
                <a:ext cx="2748208" cy="129956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ar top view Royalty Free Vector Image - VectorStock">
                <a:extLst>
                  <a:ext uri="{FF2B5EF4-FFF2-40B4-BE49-F238E27FC236}">
                    <a16:creationId xmlns:a16="http://schemas.microsoft.com/office/drawing/2014/main" id="{4051F028-10E8-4DFC-94C4-919F02A752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33" r="19355" b="8288"/>
              <a:stretch/>
            </p:blipFill>
            <p:spPr bwMode="auto">
              <a:xfrm>
                <a:off x="607555" y="1623381"/>
                <a:ext cx="2192607" cy="411843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2016 Kia Sedona Review | CARFAX Vehicle Research">
                <a:extLst>
                  <a:ext uri="{FF2B5EF4-FFF2-40B4-BE49-F238E27FC236}">
                    <a16:creationId xmlns:a16="http://schemas.microsoft.com/office/drawing/2014/main" id="{50E25806-384D-4CFB-84BB-9C8317DA1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00" b="16622"/>
              <a:stretch/>
            </p:blipFill>
            <p:spPr bwMode="auto">
              <a:xfrm rot="16200000">
                <a:off x="6027518" y="2442516"/>
                <a:ext cx="4719995" cy="219260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C-SR04 ultrasonic sensor with arduino tutorial - miliohm.com">
                <a:extLst>
                  <a:ext uri="{FF2B5EF4-FFF2-40B4-BE49-F238E27FC236}">
                    <a16:creationId xmlns:a16="http://schemas.microsoft.com/office/drawing/2014/main" id="{A1908D1F-96DE-46DD-9534-E920A6A669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r="60734"/>
              <a:stretch/>
            </p:blipFill>
            <p:spPr bwMode="auto">
              <a:xfrm>
                <a:off x="6000466" y="4156152"/>
                <a:ext cx="95534" cy="3161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C-SR04 ultrasonic sensor with arduino tutorial - miliohm.com">
                <a:extLst>
                  <a:ext uri="{FF2B5EF4-FFF2-40B4-BE49-F238E27FC236}">
                    <a16:creationId xmlns:a16="http://schemas.microsoft.com/office/drawing/2014/main" id="{B3390297-2345-40F5-876C-4C3793A8D7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r="60734"/>
              <a:stretch/>
            </p:blipFill>
            <p:spPr bwMode="auto">
              <a:xfrm flipH="1">
                <a:off x="5226532" y="4156152"/>
                <a:ext cx="95534" cy="316192"/>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Ansari Aquib – Medium">
                <a:extLst>
                  <a:ext uri="{FF2B5EF4-FFF2-40B4-BE49-F238E27FC236}">
                    <a16:creationId xmlns:a16="http://schemas.microsoft.com/office/drawing/2014/main" id="{4340143D-509F-4476-86B5-AF80090868A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852" b="89901" l="2355" r="21507">
                            <a14:foregroundMark x1="12873" y1="29310" x2="21036" y2="33251"/>
                            <a14:foregroundMark x1="21036" y1="33251" x2="21036" y2="33251"/>
                            <a14:foregroundMark x1="12559" y1="67241" x2="21507" y2="69704"/>
                          </a14:backgroundRemoval>
                        </a14:imgEffect>
                      </a14:imgLayer>
                    </a14:imgProps>
                  </a:ext>
                  <a:ext uri="{28A0092B-C50C-407E-A947-70E740481C1C}">
                    <a14:useLocalDpi xmlns:a14="http://schemas.microsoft.com/office/drawing/2010/main" val="0"/>
                  </a:ext>
                </a:extLst>
              </a:blip>
              <a:srcRect r="76216"/>
              <a:stretch/>
            </p:blipFill>
            <p:spPr bwMode="auto">
              <a:xfrm rot="5400000">
                <a:off x="5640143" y="4974047"/>
                <a:ext cx="70698" cy="1894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4543B47-8C81-4942-B5A0-93DAD9004FF9}"/>
                  </a:ext>
                </a:extLst>
              </p:cNvPr>
              <p:cNvCxnSpPr>
                <a:stCxn id="12290" idx="0"/>
              </p:cNvCxnSpPr>
              <p:nvPr/>
            </p:nvCxnSpPr>
            <p:spPr>
              <a:xfrm flipV="1">
                <a:off x="6311237" y="3694669"/>
                <a:ext cx="1276337"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1B25B9C9-4D29-4E25-ABAC-E215B42F41DA}"/>
                  </a:ext>
                </a:extLst>
              </p:cNvPr>
              <p:cNvCxnSpPr>
                <a:cxnSpLocks/>
                <a:stCxn id="12292" idx="3"/>
              </p:cNvCxnSpPr>
              <p:nvPr/>
            </p:nvCxnSpPr>
            <p:spPr>
              <a:xfrm>
                <a:off x="2800162" y="3682596"/>
                <a:ext cx="211246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22" name="Group 21">
                <a:extLst>
                  <a:ext uri="{FF2B5EF4-FFF2-40B4-BE49-F238E27FC236}">
                    <a16:creationId xmlns:a16="http://schemas.microsoft.com/office/drawing/2014/main" id="{CA0A8AC3-3EFC-44D9-A78A-7F107A3F265B}"/>
                  </a:ext>
                </a:extLst>
              </p:cNvPr>
              <p:cNvGrpSpPr/>
              <p:nvPr/>
            </p:nvGrpSpPr>
            <p:grpSpPr>
              <a:xfrm rot="197858">
                <a:off x="6078454" y="4191100"/>
                <a:ext cx="1567703" cy="561019"/>
                <a:chOff x="6072069" y="3943991"/>
                <a:chExt cx="1593136" cy="650232"/>
              </a:xfrm>
            </p:grpSpPr>
            <p:sp>
              <p:nvSpPr>
                <p:cNvPr id="16" name="Arc 15">
                  <a:extLst>
                    <a:ext uri="{FF2B5EF4-FFF2-40B4-BE49-F238E27FC236}">
                      <a16:creationId xmlns:a16="http://schemas.microsoft.com/office/drawing/2014/main" id="{FFC2389F-7624-4228-BF52-87AB502D777F}"/>
                    </a:ext>
                  </a:extLst>
                </p:cNvPr>
                <p:cNvSpPr/>
                <p:nvPr/>
              </p:nvSpPr>
              <p:spPr>
                <a:xfrm rot="3235449">
                  <a:off x="6061953" y="4196512"/>
                  <a:ext cx="95535" cy="7530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A10332-3B1A-4D4F-A419-C8448940EAC1}"/>
                    </a:ext>
                  </a:extLst>
                </p:cNvPr>
                <p:cNvSpPr/>
                <p:nvPr/>
              </p:nvSpPr>
              <p:spPr>
                <a:xfrm rot="436870">
                  <a:off x="6192988" y="4193361"/>
                  <a:ext cx="35289" cy="87576"/>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Lst>
                  <a:ahLst/>
                  <a:cxnLst>
                    <a:cxn ang="0">
                      <a:pos x="connsiteX0" y="connsiteY0"/>
                    </a:cxn>
                    <a:cxn ang="0">
                      <a:pos x="connsiteX1" y="connsiteY1"/>
                    </a:cxn>
                    <a:cxn ang="0">
                      <a:pos x="connsiteX2" y="connsiteY2"/>
                    </a:cxn>
                    <a:cxn ang="0">
                      <a:pos x="connsiteX3" y="connsiteY3"/>
                    </a:cxn>
                  </a:cxnLst>
                  <a:rect l="l" t="t" r="r" b="b"/>
                  <a:pathLst>
                    <a:path w="35289" h="87576">
                      <a:moveTo>
                        <a:pt x="2576" y="0"/>
                      </a:moveTo>
                      <a:cubicBezTo>
                        <a:pt x="18245" y="13308"/>
                        <a:pt x="35711" y="30990"/>
                        <a:pt x="35282" y="45586"/>
                      </a:cubicBezTo>
                      <a:cubicBezTo>
                        <a:pt x="34853" y="60182"/>
                        <a:pt x="0" y="87576"/>
                        <a:pt x="0" y="87576"/>
                      </a:cubicBezTo>
                      <a:lnTo>
                        <a:pt x="0" y="8757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Shape 28">
                  <a:extLst>
                    <a:ext uri="{FF2B5EF4-FFF2-40B4-BE49-F238E27FC236}">
                      <a16:creationId xmlns:a16="http://schemas.microsoft.com/office/drawing/2014/main" id="{4B607B6F-563C-44ED-895D-9DE825CCB9A0}"/>
                    </a:ext>
                  </a:extLst>
                </p:cNvPr>
                <p:cNvSpPr/>
                <p:nvPr/>
              </p:nvSpPr>
              <p:spPr>
                <a:xfrm rot="436870">
                  <a:off x="6259189" y="4173583"/>
                  <a:ext cx="50343" cy="138842"/>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 name="connsiteX0" fmla="*/ 2576 w 26544"/>
                    <a:gd name="connsiteY0" fmla="*/ 0 h 87576"/>
                    <a:gd name="connsiteX1" fmla="*/ 26529 w 26544"/>
                    <a:gd name="connsiteY1" fmla="*/ 42576 h 87576"/>
                    <a:gd name="connsiteX2" fmla="*/ 0 w 26544"/>
                    <a:gd name="connsiteY2" fmla="*/ 87576 h 87576"/>
                    <a:gd name="connsiteX3" fmla="*/ 0 w 26544"/>
                    <a:gd name="connsiteY3" fmla="*/ 87576 h 87576"/>
                    <a:gd name="connsiteX0" fmla="*/ 2576 w 26544"/>
                    <a:gd name="connsiteY0" fmla="*/ 0 h 87576"/>
                    <a:gd name="connsiteX1" fmla="*/ 26529 w 26544"/>
                    <a:gd name="connsiteY1" fmla="*/ 51605 h 87576"/>
                    <a:gd name="connsiteX2" fmla="*/ 0 w 26544"/>
                    <a:gd name="connsiteY2" fmla="*/ 87576 h 87576"/>
                    <a:gd name="connsiteX3" fmla="*/ 0 w 26544"/>
                    <a:gd name="connsiteY3" fmla="*/ 87576 h 87576"/>
                    <a:gd name="connsiteX0" fmla="*/ 2576 w 28291"/>
                    <a:gd name="connsiteY0" fmla="*/ 0 h 87576"/>
                    <a:gd name="connsiteX1" fmla="*/ 28279 w 28291"/>
                    <a:gd name="connsiteY1" fmla="*/ 48595 h 87576"/>
                    <a:gd name="connsiteX2" fmla="*/ 0 w 28291"/>
                    <a:gd name="connsiteY2" fmla="*/ 87576 h 87576"/>
                    <a:gd name="connsiteX3" fmla="*/ 0 w 28291"/>
                    <a:gd name="connsiteY3" fmla="*/ 87576 h 87576"/>
                  </a:gdLst>
                  <a:ahLst/>
                  <a:cxnLst>
                    <a:cxn ang="0">
                      <a:pos x="connsiteX0" y="connsiteY0"/>
                    </a:cxn>
                    <a:cxn ang="0">
                      <a:pos x="connsiteX1" y="connsiteY1"/>
                    </a:cxn>
                    <a:cxn ang="0">
                      <a:pos x="connsiteX2" y="connsiteY2"/>
                    </a:cxn>
                    <a:cxn ang="0">
                      <a:pos x="connsiteX3" y="connsiteY3"/>
                    </a:cxn>
                  </a:cxnLst>
                  <a:rect l="l" t="t" r="r" b="b"/>
                  <a:pathLst>
                    <a:path w="28291" h="87576">
                      <a:moveTo>
                        <a:pt x="2576" y="0"/>
                      </a:moveTo>
                      <a:cubicBezTo>
                        <a:pt x="18245" y="13308"/>
                        <a:pt x="28708" y="33999"/>
                        <a:pt x="28279" y="48595"/>
                      </a:cubicBezTo>
                      <a:cubicBezTo>
                        <a:pt x="27850" y="63191"/>
                        <a:pt x="0" y="87576"/>
                        <a:pt x="0" y="87576"/>
                      </a:cubicBezTo>
                      <a:lnTo>
                        <a:pt x="0" y="8757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D4F482-B00F-40B7-9F1D-4E54827DAD36}"/>
                    </a:ext>
                  </a:extLst>
                </p:cNvPr>
                <p:cNvSpPr/>
                <p:nvPr/>
              </p:nvSpPr>
              <p:spPr>
                <a:xfrm rot="15513144">
                  <a:off x="6298290" y="4198960"/>
                  <a:ext cx="190159" cy="85952"/>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39A99DC-EA21-4414-B549-29F459AC0D07}"/>
                    </a:ext>
                  </a:extLst>
                </p:cNvPr>
                <p:cNvSpPr/>
                <p:nvPr/>
              </p:nvSpPr>
              <p:spPr>
                <a:xfrm rot="15513144">
                  <a:off x="6437100" y="4185130"/>
                  <a:ext cx="233031" cy="13056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0D52515-9B9B-4313-BB43-5C5D452B6124}"/>
                    </a:ext>
                  </a:extLst>
                </p:cNvPr>
                <p:cNvSpPr/>
                <p:nvPr/>
              </p:nvSpPr>
              <p:spPr>
                <a:xfrm rot="15835738">
                  <a:off x="6580437" y="4178316"/>
                  <a:ext cx="369312"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8AE3BFC-A422-440B-84B6-E947E891CF87}"/>
                    </a:ext>
                  </a:extLst>
                </p:cNvPr>
                <p:cNvSpPr/>
                <p:nvPr/>
              </p:nvSpPr>
              <p:spPr>
                <a:xfrm rot="15941848">
                  <a:off x="6841954" y="4189367"/>
                  <a:ext cx="435251"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999FC73-6CF0-4AFA-BB84-36CA8185F184}"/>
                    </a:ext>
                  </a:extLst>
                </p:cNvPr>
                <p:cNvSpPr/>
                <p:nvPr/>
              </p:nvSpPr>
              <p:spPr>
                <a:xfrm rot="15638775">
                  <a:off x="7079663" y="4142406"/>
                  <a:ext cx="510460"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3D686E2-A4EE-46E1-89AC-3CF9740CB177}"/>
                    </a:ext>
                  </a:extLst>
                </p:cNvPr>
                <p:cNvSpPr/>
                <p:nvPr/>
              </p:nvSpPr>
              <p:spPr>
                <a:xfrm rot="15638775">
                  <a:off x="7222280" y="4151298"/>
                  <a:ext cx="650232"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AD9ED02-6CA2-46C6-BF2D-FF3AF4272639}"/>
                  </a:ext>
                </a:extLst>
              </p:cNvPr>
              <p:cNvGrpSpPr/>
              <p:nvPr/>
            </p:nvGrpSpPr>
            <p:grpSpPr>
              <a:xfrm rot="10576129">
                <a:off x="6138564" y="3999842"/>
                <a:ext cx="1680081" cy="472210"/>
                <a:chOff x="6072070" y="3943993"/>
                <a:chExt cx="1593135" cy="650232"/>
              </a:xfrm>
            </p:grpSpPr>
            <p:sp>
              <p:nvSpPr>
                <p:cNvPr id="40" name="Arc 39">
                  <a:extLst>
                    <a:ext uri="{FF2B5EF4-FFF2-40B4-BE49-F238E27FC236}">
                      <a16:creationId xmlns:a16="http://schemas.microsoft.com/office/drawing/2014/main" id="{129FDC44-F844-4E98-9A19-CF1C06F07B50}"/>
                    </a:ext>
                  </a:extLst>
                </p:cNvPr>
                <p:cNvSpPr/>
                <p:nvPr/>
              </p:nvSpPr>
              <p:spPr>
                <a:xfrm rot="2798579">
                  <a:off x="6061954" y="4196514"/>
                  <a:ext cx="95535" cy="75304"/>
                </a:xfrm>
                <a:prstGeom prst="arc">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FE15C767-4B89-4082-81C4-EEF532F6CED8}"/>
                    </a:ext>
                  </a:extLst>
                </p:cNvPr>
                <p:cNvSpPr/>
                <p:nvPr/>
              </p:nvSpPr>
              <p:spPr>
                <a:xfrm>
                  <a:off x="6192988" y="4193362"/>
                  <a:ext cx="35289" cy="87576"/>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Lst>
                  <a:ahLst/>
                  <a:cxnLst>
                    <a:cxn ang="0">
                      <a:pos x="connsiteX0" y="connsiteY0"/>
                    </a:cxn>
                    <a:cxn ang="0">
                      <a:pos x="connsiteX1" y="connsiteY1"/>
                    </a:cxn>
                    <a:cxn ang="0">
                      <a:pos x="connsiteX2" y="connsiteY2"/>
                    </a:cxn>
                    <a:cxn ang="0">
                      <a:pos x="connsiteX3" y="connsiteY3"/>
                    </a:cxn>
                  </a:cxnLst>
                  <a:rect l="l" t="t" r="r" b="b"/>
                  <a:pathLst>
                    <a:path w="35289" h="87576">
                      <a:moveTo>
                        <a:pt x="2576" y="0"/>
                      </a:moveTo>
                      <a:cubicBezTo>
                        <a:pt x="18245" y="13308"/>
                        <a:pt x="35711" y="30990"/>
                        <a:pt x="35282" y="45586"/>
                      </a:cubicBezTo>
                      <a:cubicBezTo>
                        <a:pt x="34853" y="60182"/>
                        <a:pt x="0" y="87576"/>
                        <a:pt x="0" y="87576"/>
                      </a:cubicBezTo>
                      <a:lnTo>
                        <a:pt x="0" y="87576"/>
                      </a:lnTo>
                    </a:path>
                  </a:pathLst>
                </a:cu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Freeform: Shape 41">
                  <a:extLst>
                    <a:ext uri="{FF2B5EF4-FFF2-40B4-BE49-F238E27FC236}">
                      <a16:creationId xmlns:a16="http://schemas.microsoft.com/office/drawing/2014/main" id="{112D1FE8-F636-4638-8ADD-FA674B2278DE}"/>
                    </a:ext>
                  </a:extLst>
                </p:cNvPr>
                <p:cNvSpPr/>
                <p:nvPr/>
              </p:nvSpPr>
              <p:spPr>
                <a:xfrm>
                  <a:off x="6259189" y="4173583"/>
                  <a:ext cx="50343" cy="138844"/>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 name="connsiteX0" fmla="*/ 2576 w 26544"/>
                    <a:gd name="connsiteY0" fmla="*/ 0 h 87576"/>
                    <a:gd name="connsiteX1" fmla="*/ 26529 w 26544"/>
                    <a:gd name="connsiteY1" fmla="*/ 42576 h 87576"/>
                    <a:gd name="connsiteX2" fmla="*/ 0 w 26544"/>
                    <a:gd name="connsiteY2" fmla="*/ 87576 h 87576"/>
                    <a:gd name="connsiteX3" fmla="*/ 0 w 26544"/>
                    <a:gd name="connsiteY3" fmla="*/ 87576 h 87576"/>
                    <a:gd name="connsiteX0" fmla="*/ 2576 w 26544"/>
                    <a:gd name="connsiteY0" fmla="*/ 0 h 87576"/>
                    <a:gd name="connsiteX1" fmla="*/ 26529 w 26544"/>
                    <a:gd name="connsiteY1" fmla="*/ 51605 h 87576"/>
                    <a:gd name="connsiteX2" fmla="*/ 0 w 26544"/>
                    <a:gd name="connsiteY2" fmla="*/ 87576 h 87576"/>
                    <a:gd name="connsiteX3" fmla="*/ 0 w 26544"/>
                    <a:gd name="connsiteY3" fmla="*/ 87576 h 87576"/>
                    <a:gd name="connsiteX0" fmla="*/ 2576 w 28291"/>
                    <a:gd name="connsiteY0" fmla="*/ 0 h 87576"/>
                    <a:gd name="connsiteX1" fmla="*/ 28279 w 28291"/>
                    <a:gd name="connsiteY1" fmla="*/ 48595 h 87576"/>
                    <a:gd name="connsiteX2" fmla="*/ 0 w 28291"/>
                    <a:gd name="connsiteY2" fmla="*/ 87576 h 87576"/>
                    <a:gd name="connsiteX3" fmla="*/ 0 w 28291"/>
                    <a:gd name="connsiteY3" fmla="*/ 87576 h 87576"/>
                  </a:gdLst>
                  <a:ahLst/>
                  <a:cxnLst>
                    <a:cxn ang="0">
                      <a:pos x="connsiteX0" y="connsiteY0"/>
                    </a:cxn>
                    <a:cxn ang="0">
                      <a:pos x="connsiteX1" y="connsiteY1"/>
                    </a:cxn>
                    <a:cxn ang="0">
                      <a:pos x="connsiteX2" y="connsiteY2"/>
                    </a:cxn>
                    <a:cxn ang="0">
                      <a:pos x="connsiteX3" y="connsiteY3"/>
                    </a:cxn>
                  </a:cxnLst>
                  <a:rect l="l" t="t" r="r" b="b"/>
                  <a:pathLst>
                    <a:path w="28291" h="87576">
                      <a:moveTo>
                        <a:pt x="2576" y="0"/>
                      </a:moveTo>
                      <a:cubicBezTo>
                        <a:pt x="18245" y="13308"/>
                        <a:pt x="28708" y="33999"/>
                        <a:pt x="28279" y="48595"/>
                      </a:cubicBezTo>
                      <a:cubicBezTo>
                        <a:pt x="27850" y="63191"/>
                        <a:pt x="0" y="87576"/>
                        <a:pt x="0" y="87576"/>
                      </a:cubicBezTo>
                      <a:lnTo>
                        <a:pt x="0" y="87576"/>
                      </a:lnTo>
                    </a:path>
                  </a:pathLst>
                </a:cu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Shape 42">
                  <a:extLst>
                    <a:ext uri="{FF2B5EF4-FFF2-40B4-BE49-F238E27FC236}">
                      <a16:creationId xmlns:a16="http://schemas.microsoft.com/office/drawing/2014/main" id="{2B1D2717-A885-4D16-A11B-CFD5044374A0}"/>
                    </a:ext>
                  </a:extLst>
                </p:cNvPr>
                <p:cNvSpPr/>
                <p:nvPr/>
              </p:nvSpPr>
              <p:spPr>
                <a:xfrm rot="15076274">
                  <a:off x="6298289" y="4198960"/>
                  <a:ext cx="190159" cy="85952"/>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34A1793-4973-4B0A-9D0A-BF0C49F5C4CE}"/>
                    </a:ext>
                  </a:extLst>
                </p:cNvPr>
                <p:cNvSpPr/>
                <p:nvPr/>
              </p:nvSpPr>
              <p:spPr>
                <a:xfrm rot="15076274">
                  <a:off x="6437100" y="4185132"/>
                  <a:ext cx="233031" cy="13056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EECFE3C2-D7E6-4759-9A8E-BEEE04EF95D9}"/>
                    </a:ext>
                  </a:extLst>
                </p:cNvPr>
                <p:cNvSpPr/>
                <p:nvPr/>
              </p:nvSpPr>
              <p:spPr>
                <a:xfrm rot="15398868">
                  <a:off x="6580437" y="4178317"/>
                  <a:ext cx="369312"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B0446E7-45DF-4EDB-A03A-8921145295ED}"/>
                    </a:ext>
                  </a:extLst>
                </p:cNvPr>
                <p:cNvSpPr/>
                <p:nvPr/>
              </p:nvSpPr>
              <p:spPr>
                <a:xfrm rot="15504978">
                  <a:off x="6841954" y="4189367"/>
                  <a:ext cx="435250"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8E731687-8DBC-4798-9956-46888DAA7B4B}"/>
                    </a:ext>
                  </a:extLst>
                </p:cNvPr>
                <p:cNvSpPr/>
                <p:nvPr/>
              </p:nvSpPr>
              <p:spPr>
                <a:xfrm rot="15201905">
                  <a:off x="7079663" y="4142405"/>
                  <a:ext cx="510460"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88A63716-A9BC-430F-B365-283D5293DE62}"/>
                    </a:ext>
                  </a:extLst>
                </p:cNvPr>
                <p:cNvSpPr/>
                <p:nvPr/>
              </p:nvSpPr>
              <p:spPr>
                <a:xfrm rot="15201905">
                  <a:off x="7222280" y="4151300"/>
                  <a:ext cx="650232"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F9987AD1-A7B8-4024-ADFC-DE555F888543}"/>
                  </a:ext>
                </a:extLst>
              </p:cNvPr>
              <p:cNvSpPr txBox="1"/>
              <p:nvPr/>
            </p:nvSpPr>
            <p:spPr>
              <a:xfrm>
                <a:off x="6119441" y="3051153"/>
                <a:ext cx="1518086" cy="593799"/>
              </a:xfrm>
              <a:prstGeom prst="rect">
                <a:avLst/>
              </a:prstGeom>
              <a:noFill/>
            </p:spPr>
            <p:txBody>
              <a:bodyPr wrap="none" rtlCol="0">
                <a:spAutoFit/>
              </a:bodyPr>
              <a:lstStyle/>
              <a:p>
                <a:pPr algn="ctr"/>
                <a:r>
                  <a:rPr lang="en-US" sz="2400" b="1" dirty="0"/>
                  <a:t>distance 40 cm</a:t>
                </a:r>
              </a:p>
              <a:p>
                <a:pPr algn="ctr"/>
                <a:r>
                  <a:rPr lang="en-US" sz="2400" b="1" dirty="0"/>
                  <a:t> &lt; 90cm</a:t>
                </a:r>
              </a:p>
            </p:txBody>
          </p:sp>
          <p:pic>
            <p:nvPicPr>
              <p:cNvPr id="25" name="Graphic 24" descr="Exclamation mark">
                <a:extLst>
                  <a:ext uri="{FF2B5EF4-FFF2-40B4-BE49-F238E27FC236}">
                    <a16:creationId xmlns:a16="http://schemas.microsoft.com/office/drawing/2014/main" id="{BDD33E8F-B164-4295-819D-0476A5125A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0075" y="2775202"/>
                <a:ext cx="260266" cy="260266"/>
              </a:xfrm>
              <a:prstGeom prst="rect">
                <a:avLst/>
              </a:prstGeom>
            </p:spPr>
          </p:pic>
          <p:grpSp>
            <p:nvGrpSpPr>
              <p:cNvPr id="52" name="Group 51">
                <a:extLst>
                  <a:ext uri="{FF2B5EF4-FFF2-40B4-BE49-F238E27FC236}">
                    <a16:creationId xmlns:a16="http://schemas.microsoft.com/office/drawing/2014/main" id="{28F9AFD5-F2E8-47F4-B133-4D469847E784}"/>
                  </a:ext>
                </a:extLst>
              </p:cNvPr>
              <p:cNvGrpSpPr/>
              <p:nvPr/>
            </p:nvGrpSpPr>
            <p:grpSpPr>
              <a:xfrm rot="10800000" flipH="1">
                <a:off x="2271683" y="4093190"/>
                <a:ext cx="2950029" cy="587274"/>
                <a:chOff x="6072070" y="3943993"/>
                <a:chExt cx="1593135" cy="650232"/>
              </a:xfrm>
            </p:grpSpPr>
            <p:sp>
              <p:nvSpPr>
                <p:cNvPr id="53" name="Arc 52">
                  <a:extLst>
                    <a:ext uri="{FF2B5EF4-FFF2-40B4-BE49-F238E27FC236}">
                      <a16:creationId xmlns:a16="http://schemas.microsoft.com/office/drawing/2014/main" id="{23BAB50A-AEEE-4B7F-A605-1A7DDEA4825F}"/>
                    </a:ext>
                  </a:extLst>
                </p:cNvPr>
                <p:cNvSpPr/>
                <p:nvPr/>
              </p:nvSpPr>
              <p:spPr>
                <a:xfrm rot="2798579">
                  <a:off x="6061954" y="4196514"/>
                  <a:ext cx="95535" cy="75304"/>
                </a:xfrm>
                <a:prstGeom prst="arc">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0845B401-BD25-4A25-9FA3-47A0E412F111}"/>
                    </a:ext>
                  </a:extLst>
                </p:cNvPr>
                <p:cNvSpPr/>
                <p:nvPr/>
              </p:nvSpPr>
              <p:spPr>
                <a:xfrm>
                  <a:off x="6192988" y="4193362"/>
                  <a:ext cx="35289" cy="87576"/>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Lst>
                  <a:ahLst/>
                  <a:cxnLst>
                    <a:cxn ang="0">
                      <a:pos x="connsiteX0" y="connsiteY0"/>
                    </a:cxn>
                    <a:cxn ang="0">
                      <a:pos x="connsiteX1" y="connsiteY1"/>
                    </a:cxn>
                    <a:cxn ang="0">
                      <a:pos x="connsiteX2" y="connsiteY2"/>
                    </a:cxn>
                    <a:cxn ang="0">
                      <a:pos x="connsiteX3" y="connsiteY3"/>
                    </a:cxn>
                  </a:cxnLst>
                  <a:rect l="l" t="t" r="r" b="b"/>
                  <a:pathLst>
                    <a:path w="35289" h="87576">
                      <a:moveTo>
                        <a:pt x="2576" y="0"/>
                      </a:moveTo>
                      <a:cubicBezTo>
                        <a:pt x="18245" y="13308"/>
                        <a:pt x="35711" y="30990"/>
                        <a:pt x="35282" y="45586"/>
                      </a:cubicBezTo>
                      <a:cubicBezTo>
                        <a:pt x="34853" y="60182"/>
                        <a:pt x="0" y="87576"/>
                        <a:pt x="0" y="87576"/>
                      </a:cubicBezTo>
                      <a:lnTo>
                        <a:pt x="0" y="87576"/>
                      </a:lnTo>
                    </a:path>
                  </a:pathLst>
                </a:cu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F97C6642-4D40-4BBF-8E03-0A00397A82F7}"/>
                    </a:ext>
                  </a:extLst>
                </p:cNvPr>
                <p:cNvSpPr/>
                <p:nvPr/>
              </p:nvSpPr>
              <p:spPr>
                <a:xfrm>
                  <a:off x="6259189" y="4173583"/>
                  <a:ext cx="50343" cy="138844"/>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 name="connsiteX0" fmla="*/ 2576 w 26544"/>
                    <a:gd name="connsiteY0" fmla="*/ 0 h 87576"/>
                    <a:gd name="connsiteX1" fmla="*/ 26529 w 26544"/>
                    <a:gd name="connsiteY1" fmla="*/ 42576 h 87576"/>
                    <a:gd name="connsiteX2" fmla="*/ 0 w 26544"/>
                    <a:gd name="connsiteY2" fmla="*/ 87576 h 87576"/>
                    <a:gd name="connsiteX3" fmla="*/ 0 w 26544"/>
                    <a:gd name="connsiteY3" fmla="*/ 87576 h 87576"/>
                    <a:gd name="connsiteX0" fmla="*/ 2576 w 26544"/>
                    <a:gd name="connsiteY0" fmla="*/ 0 h 87576"/>
                    <a:gd name="connsiteX1" fmla="*/ 26529 w 26544"/>
                    <a:gd name="connsiteY1" fmla="*/ 51605 h 87576"/>
                    <a:gd name="connsiteX2" fmla="*/ 0 w 26544"/>
                    <a:gd name="connsiteY2" fmla="*/ 87576 h 87576"/>
                    <a:gd name="connsiteX3" fmla="*/ 0 w 26544"/>
                    <a:gd name="connsiteY3" fmla="*/ 87576 h 87576"/>
                    <a:gd name="connsiteX0" fmla="*/ 2576 w 28291"/>
                    <a:gd name="connsiteY0" fmla="*/ 0 h 87576"/>
                    <a:gd name="connsiteX1" fmla="*/ 28279 w 28291"/>
                    <a:gd name="connsiteY1" fmla="*/ 48595 h 87576"/>
                    <a:gd name="connsiteX2" fmla="*/ 0 w 28291"/>
                    <a:gd name="connsiteY2" fmla="*/ 87576 h 87576"/>
                    <a:gd name="connsiteX3" fmla="*/ 0 w 28291"/>
                    <a:gd name="connsiteY3" fmla="*/ 87576 h 87576"/>
                  </a:gdLst>
                  <a:ahLst/>
                  <a:cxnLst>
                    <a:cxn ang="0">
                      <a:pos x="connsiteX0" y="connsiteY0"/>
                    </a:cxn>
                    <a:cxn ang="0">
                      <a:pos x="connsiteX1" y="connsiteY1"/>
                    </a:cxn>
                    <a:cxn ang="0">
                      <a:pos x="connsiteX2" y="connsiteY2"/>
                    </a:cxn>
                    <a:cxn ang="0">
                      <a:pos x="connsiteX3" y="connsiteY3"/>
                    </a:cxn>
                  </a:cxnLst>
                  <a:rect l="l" t="t" r="r" b="b"/>
                  <a:pathLst>
                    <a:path w="28291" h="87576">
                      <a:moveTo>
                        <a:pt x="2576" y="0"/>
                      </a:moveTo>
                      <a:cubicBezTo>
                        <a:pt x="18245" y="13308"/>
                        <a:pt x="28708" y="33999"/>
                        <a:pt x="28279" y="48595"/>
                      </a:cubicBezTo>
                      <a:cubicBezTo>
                        <a:pt x="27850" y="63191"/>
                        <a:pt x="0" y="87576"/>
                        <a:pt x="0" y="87576"/>
                      </a:cubicBezTo>
                      <a:lnTo>
                        <a:pt x="0" y="87576"/>
                      </a:lnTo>
                    </a:path>
                  </a:pathLst>
                </a:cu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Shape 55">
                  <a:extLst>
                    <a:ext uri="{FF2B5EF4-FFF2-40B4-BE49-F238E27FC236}">
                      <a16:creationId xmlns:a16="http://schemas.microsoft.com/office/drawing/2014/main" id="{85F20E13-7430-4891-81C5-DEB7BC8563A5}"/>
                    </a:ext>
                  </a:extLst>
                </p:cNvPr>
                <p:cNvSpPr/>
                <p:nvPr/>
              </p:nvSpPr>
              <p:spPr>
                <a:xfrm rot="15076274">
                  <a:off x="6298289" y="4198960"/>
                  <a:ext cx="190159" cy="85952"/>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DA548AEE-03EB-4432-82CF-2FE6C4B10E28}"/>
                    </a:ext>
                  </a:extLst>
                </p:cNvPr>
                <p:cNvSpPr/>
                <p:nvPr/>
              </p:nvSpPr>
              <p:spPr>
                <a:xfrm rot="15076274">
                  <a:off x="6437100" y="4185132"/>
                  <a:ext cx="233031" cy="13056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AE58864-6252-46B6-A105-B2B1D82645BF}"/>
                    </a:ext>
                  </a:extLst>
                </p:cNvPr>
                <p:cNvSpPr/>
                <p:nvPr/>
              </p:nvSpPr>
              <p:spPr>
                <a:xfrm rot="15398868">
                  <a:off x="6580437" y="4178317"/>
                  <a:ext cx="369312"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02A2AC4C-BC24-42F7-BDC5-75665BAA0474}"/>
                    </a:ext>
                  </a:extLst>
                </p:cNvPr>
                <p:cNvSpPr/>
                <p:nvPr/>
              </p:nvSpPr>
              <p:spPr>
                <a:xfrm rot="15504978">
                  <a:off x="6841954" y="4189367"/>
                  <a:ext cx="435250"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3B2C37D6-A68D-44BF-9446-2CA08A590258}"/>
                    </a:ext>
                  </a:extLst>
                </p:cNvPr>
                <p:cNvSpPr/>
                <p:nvPr/>
              </p:nvSpPr>
              <p:spPr>
                <a:xfrm rot="15201905">
                  <a:off x="7079663" y="4142405"/>
                  <a:ext cx="510460"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id="{FE42AA46-95E2-42DC-9832-247B37AC44B5}"/>
                    </a:ext>
                  </a:extLst>
                </p:cNvPr>
                <p:cNvSpPr/>
                <p:nvPr/>
              </p:nvSpPr>
              <p:spPr>
                <a:xfrm rot="15201905">
                  <a:off x="7222280" y="4151300"/>
                  <a:ext cx="650232"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450367DD-FB25-4297-8F5B-8F706A6C6D0E}"/>
                  </a:ext>
                </a:extLst>
              </p:cNvPr>
              <p:cNvGrpSpPr/>
              <p:nvPr/>
            </p:nvGrpSpPr>
            <p:grpSpPr>
              <a:xfrm rot="251197" flipH="1">
                <a:off x="2421715" y="3771125"/>
                <a:ext cx="2911077" cy="839924"/>
                <a:chOff x="6072069" y="3943991"/>
                <a:chExt cx="1593136" cy="650232"/>
              </a:xfrm>
            </p:grpSpPr>
            <p:sp>
              <p:nvSpPr>
                <p:cNvPr id="63" name="Arc 62">
                  <a:extLst>
                    <a:ext uri="{FF2B5EF4-FFF2-40B4-BE49-F238E27FC236}">
                      <a16:creationId xmlns:a16="http://schemas.microsoft.com/office/drawing/2014/main" id="{535A2F8F-317C-4472-8241-683D82C5CBD8}"/>
                    </a:ext>
                  </a:extLst>
                </p:cNvPr>
                <p:cNvSpPr/>
                <p:nvPr/>
              </p:nvSpPr>
              <p:spPr>
                <a:xfrm rot="3235449">
                  <a:off x="6061953" y="4196512"/>
                  <a:ext cx="95535" cy="7530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Freeform: Shape 63">
                  <a:extLst>
                    <a:ext uri="{FF2B5EF4-FFF2-40B4-BE49-F238E27FC236}">
                      <a16:creationId xmlns:a16="http://schemas.microsoft.com/office/drawing/2014/main" id="{FD848D92-6BCE-4790-86C3-CE64A5A909B3}"/>
                    </a:ext>
                  </a:extLst>
                </p:cNvPr>
                <p:cNvSpPr/>
                <p:nvPr/>
              </p:nvSpPr>
              <p:spPr>
                <a:xfrm rot="436870">
                  <a:off x="6192988" y="4193361"/>
                  <a:ext cx="35289" cy="87576"/>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Lst>
                  <a:ahLst/>
                  <a:cxnLst>
                    <a:cxn ang="0">
                      <a:pos x="connsiteX0" y="connsiteY0"/>
                    </a:cxn>
                    <a:cxn ang="0">
                      <a:pos x="connsiteX1" y="connsiteY1"/>
                    </a:cxn>
                    <a:cxn ang="0">
                      <a:pos x="connsiteX2" y="connsiteY2"/>
                    </a:cxn>
                    <a:cxn ang="0">
                      <a:pos x="connsiteX3" y="connsiteY3"/>
                    </a:cxn>
                  </a:cxnLst>
                  <a:rect l="l" t="t" r="r" b="b"/>
                  <a:pathLst>
                    <a:path w="35289" h="87576">
                      <a:moveTo>
                        <a:pt x="2576" y="0"/>
                      </a:moveTo>
                      <a:cubicBezTo>
                        <a:pt x="18245" y="13308"/>
                        <a:pt x="35711" y="30990"/>
                        <a:pt x="35282" y="45586"/>
                      </a:cubicBezTo>
                      <a:cubicBezTo>
                        <a:pt x="34853" y="60182"/>
                        <a:pt x="0" y="87576"/>
                        <a:pt x="0" y="87576"/>
                      </a:cubicBezTo>
                      <a:lnTo>
                        <a:pt x="0" y="8757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Shape 64">
                  <a:extLst>
                    <a:ext uri="{FF2B5EF4-FFF2-40B4-BE49-F238E27FC236}">
                      <a16:creationId xmlns:a16="http://schemas.microsoft.com/office/drawing/2014/main" id="{E828F9A2-6853-408E-ADFD-6F0BC8AB6855}"/>
                    </a:ext>
                  </a:extLst>
                </p:cNvPr>
                <p:cNvSpPr/>
                <p:nvPr/>
              </p:nvSpPr>
              <p:spPr>
                <a:xfrm rot="436870">
                  <a:off x="6259189" y="4173583"/>
                  <a:ext cx="50343" cy="138842"/>
                </a:xfrm>
                <a:custGeom>
                  <a:avLst/>
                  <a:gdLst>
                    <a:gd name="connsiteX0" fmla="*/ 2576 w 33493"/>
                    <a:gd name="connsiteY0" fmla="*/ 0 h 87576"/>
                    <a:gd name="connsiteX1" fmla="*/ 33485 w 33493"/>
                    <a:gd name="connsiteY1" fmla="*/ 41213 h 87576"/>
                    <a:gd name="connsiteX2" fmla="*/ 0 w 33493"/>
                    <a:gd name="connsiteY2" fmla="*/ 87576 h 87576"/>
                    <a:gd name="connsiteX3" fmla="*/ 0 w 33493"/>
                    <a:gd name="connsiteY3" fmla="*/ 87576 h 87576"/>
                    <a:gd name="connsiteX0" fmla="*/ 2576 w 25773"/>
                    <a:gd name="connsiteY0" fmla="*/ 0 h 87576"/>
                    <a:gd name="connsiteX1" fmla="*/ 25757 w 25773"/>
                    <a:gd name="connsiteY1" fmla="*/ 36061 h 87576"/>
                    <a:gd name="connsiteX2" fmla="*/ 0 w 25773"/>
                    <a:gd name="connsiteY2" fmla="*/ 87576 h 87576"/>
                    <a:gd name="connsiteX3" fmla="*/ 0 w 25773"/>
                    <a:gd name="connsiteY3" fmla="*/ 87576 h 87576"/>
                    <a:gd name="connsiteX0" fmla="*/ 2576 w 25773"/>
                    <a:gd name="connsiteY0" fmla="*/ 0 h 87576"/>
                    <a:gd name="connsiteX1" fmla="*/ 25757 w 25773"/>
                    <a:gd name="connsiteY1" fmla="*/ 64636 h 87576"/>
                    <a:gd name="connsiteX2" fmla="*/ 0 w 25773"/>
                    <a:gd name="connsiteY2" fmla="*/ 87576 h 87576"/>
                    <a:gd name="connsiteX3" fmla="*/ 0 w 25773"/>
                    <a:gd name="connsiteY3" fmla="*/ 87576 h 87576"/>
                    <a:gd name="connsiteX0" fmla="*/ 2576 w 21030"/>
                    <a:gd name="connsiteY0" fmla="*/ 0 h 87576"/>
                    <a:gd name="connsiteX1" fmla="*/ 20994 w 21030"/>
                    <a:gd name="connsiteY1" fmla="*/ 40823 h 87576"/>
                    <a:gd name="connsiteX2" fmla="*/ 0 w 21030"/>
                    <a:gd name="connsiteY2" fmla="*/ 87576 h 87576"/>
                    <a:gd name="connsiteX3" fmla="*/ 0 w 21030"/>
                    <a:gd name="connsiteY3" fmla="*/ 87576 h 87576"/>
                    <a:gd name="connsiteX0" fmla="*/ 2576 w 35289"/>
                    <a:gd name="connsiteY0" fmla="*/ 0 h 87576"/>
                    <a:gd name="connsiteX1" fmla="*/ 35282 w 35289"/>
                    <a:gd name="connsiteY1" fmla="*/ 45586 h 87576"/>
                    <a:gd name="connsiteX2" fmla="*/ 0 w 35289"/>
                    <a:gd name="connsiteY2" fmla="*/ 87576 h 87576"/>
                    <a:gd name="connsiteX3" fmla="*/ 0 w 35289"/>
                    <a:gd name="connsiteY3" fmla="*/ 87576 h 87576"/>
                    <a:gd name="connsiteX0" fmla="*/ 2576 w 26544"/>
                    <a:gd name="connsiteY0" fmla="*/ 0 h 87576"/>
                    <a:gd name="connsiteX1" fmla="*/ 26529 w 26544"/>
                    <a:gd name="connsiteY1" fmla="*/ 42576 h 87576"/>
                    <a:gd name="connsiteX2" fmla="*/ 0 w 26544"/>
                    <a:gd name="connsiteY2" fmla="*/ 87576 h 87576"/>
                    <a:gd name="connsiteX3" fmla="*/ 0 w 26544"/>
                    <a:gd name="connsiteY3" fmla="*/ 87576 h 87576"/>
                    <a:gd name="connsiteX0" fmla="*/ 2576 w 26544"/>
                    <a:gd name="connsiteY0" fmla="*/ 0 h 87576"/>
                    <a:gd name="connsiteX1" fmla="*/ 26529 w 26544"/>
                    <a:gd name="connsiteY1" fmla="*/ 51605 h 87576"/>
                    <a:gd name="connsiteX2" fmla="*/ 0 w 26544"/>
                    <a:gd name="connsiteY2" fmla="*/ 87576 h 87576"/>
                    <a:gd name="connsiteX3" fmla="*/ 0 w 26544"/>
                    <a:gd name="connsiteY3" fmla="*/ 87576 h 87576"/>
                    <a:gd name="connsiteX0" fmla="*/ 2576 w 28291"/>
                    <a:gd name="connsiteY0" fmla="*/ 0 h 87576"/>
                    <a:gd name="connsiteX1" fmla="*/ 28279 w 28291"/>
                    <a:gd name="connsiteY1" fmla="*/ 48595 h 87576"/>
                    <a:gd name="connsiteX2" fmla="*/ 0 w 28291"/>
                    <a:gd name="connsiteY2" fmla="*/ 87576 h 87576"/>
                    <a:gd name="connsiteX3" fmla="*/ 0 w 28291"/>
                    <a:gd name="connsiteY3" fmla="*/ 87576 h 87576"/>
                  </a:gdLst>
                  <a:ahLst/>
                  <a:cxnLst>
                    <a:cxn ang="0">
                      <a:pos x="connsiteX0" y="connsiteY0"/>
                    </a:cxn>
                    <a:cxn ang="0">
                      <a:pos x="connsiteX1" y="connsiteY1"/>
                    </a:cxn>
                    <a:cxn ang="0">
                      <a:pos x="connsiteX2" y="connsiteY2"/>
                    </a:cxn>
                    <a:cxn ang="0">
                      <a:pos x="connsiteX3" y="connsiteY3"/>
                    </a:cxn>
                  </a:cxnLst>
                  <a:rect l="l" t="t" r="r" b="b"/>
                  <a:pathLst>
                    <a:path w="28291" h="87576">
                      <a:moveTo>
                        <a:pt x="2576" y="0"/>
                      </a:moveTo>
                      <a:cubicBezTo>
                        <a:pt x="18245" y="13308"/>
                        <a:pt x="28708" y="33999"/>
                        <a:pt x="28279" y="48595"/>
                      </a:cubicBezTo>
                      <a:cubicBezTo>
                        <a:pt x="27850" y="63191"/>
                        <a:pt x="0" y="87576"/>
                        <a:pt x="0" y="87576"/>
                      </a:cubicBezTo>
                      <a:lnTo>
                        <a:pt x="0" y="8757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Freeform: Shape 65">
                  <a:extLst>
                    <a:ext uri="{FF2B5EF4-FFF2-40B4-BE49-F238E27FC236}">
                      <a16:creationId xmlns:a16="http://schemas.microsoft.com/office/drawing/2014/main" id="{84E8E09F-E5CD-4DDF-B00F-358A5C59AB77}"/>
                    </a:ext>
                  </a:extLst>
                </p:cNvPr>
                <p:cNvSpPr/>
                <p:nvPr/>
              </p:nvSpPr>
              <p:spPr>
                <a:xfrm rot="15513144">
                  <a:off x="6298290" y="4198960"/>
                  <a:ext cx="190159" cy="85952"/>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5256A5F1-89D3-46F3-8022-127F0BDB5D87}"/>
                    </a:ext>
                  </a:extLst>
                </p:cNvPr>
                <p:cNvSpPr/>
                <p:nvPr/>
              </p:nvSpPr>
              <p:spPr>
                <a:xfrm rot="15513144">
                  <a:off x="6437100" y="4185130"/>
                  <a:ext cx="233031" cy="13056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43283">
                      <a:moveTo>
                        <a:pt x="0" y="0"/>
                      </a:moveTo>
                      <a:cubicBezTo>
                        <a:pt x="15875" y="83145"/>
                        <a:pt x="46181" y="129600"/>
                        <a:pt x="94709" y="141988"/>
                      </a:cubicBezTo>
                      <a:cubicBezTo>
                        <a:pt x="143237" y="154376"/>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4AB74354-79C3-4DDF-9ACE-114D44744C48}"/>
                    </a:ext>
                  </a:extLst>
                </p:cNvPr>
                <p:cNvSpPr/>
                <p:nvPr/>
              </p:nvSpPr>
              <p:spPr>
                <a:xfrm rot="15835738">
                  <a:off x="6580437" y="4178316"/>
                  <a:ext cx="369312"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1812A66-696D-45A9-9E07-0D09063B23E7}"/>
                    </a:ext>
                  </a:extLst>
                </p:cNvPr>
                <p:cNvSpPr/>
                <p:nvPr/>
              </p:nvSpPr>
              <p:spPr>
                <a:xfrm rot="15941848">
                  <a:off x="6841954" y="4189367"/>
                  <a:ext cx="435251" cy="14163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30915230-24D0-452C-8ED2-2CC9789C2550}"/>
                    </a:ext>
                  </a:extLst>
                </p:cNvPr>
                <p:cNvSpPr/>
                <p:nvPr/>
              </p:nvSpPr>
              <p:spPr>
                <a:xfrm rot="15638775">
                  <a:off x="7079663" y="4142406"/>
                  <a:ext cx="510460"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805368DB-A9A4-4D74-ADBF-E82AD7661CC8}"/>
                    </a:ext>
                  </a:extLst>
                </p:cNvPr>
                <p:cNvSpPr/>
                <p:nvPr/>
              </p:nvSpPr>
              <p:spPr>
                <a:xfrm rot="15638775">
                  <a:off x="7222280" y="4151298"/>
                  <a:ext cx="650232" cy="235618"/>
                </a:xfrm>
                <a:custGeom>
                  <a:avLst/>
                  <a:gdLst>
                    <a:gd name="connsiteX0" fmla="*/ 0 w 223838"/>
                    <a:gd name="connsiteY0" fmla="*/ 0 h 179499"/>
                    <a:gd name="connsiteX1" fmla="*/ 69056 w 223838"/>
                    <a:gd name="connsiteY1" fmla="*/ 178594 h 179499"/>
                    <a:gd name="connsiteX2" fmla="*/ 223838 w 223838"/>
                    <a:gd name="connsiteY2" fmla="*/ 73819 h 179499"/>
                    <a:gd name="connsiteX3" fmla="*/ 223838 w 223838"/>
                    <a:gd name="connsiteY3" fmla="*/ 73819 h 179499"/>
                    <a:gd name="connsiteX4" fmla="*/ 223838 w 223838"/>
                    <a:gd name="connsiteY4" fmla="*/ 73819 h 179499"/>
                    <a:gd name="connsiteX0" fmla="*/ 0 w 223838"/>
                    <a:gd name="connsiteY0" fmla="*/ 0 h 176239"/>
                    <a:gd name="connsiteX1" fmla="*/ 86360 w 223838"/>
                    <a:gd name="connsiteY1" fmla="*/ 175309 h 176239"/>
                    <a:gd name="connsiteX2" fmla="*/ 223838 w 223838"/>
                    <a:gd name="connsiteY2" fmla="*/ 73819 h 176239"/>
                    <a:gd name="connsiteX3" fmla="*/ 223838 w 223838"/>
                    <a:gd name="connsiteY3" fmla="*/ 73819 h 176239"/>
                    <a:gd name="connsiteX4" fmla="*/ 223838 w 223838"/>
                    <a:gd name="connsiteY4" fmla="*/ 73819 h 176239"/>
                    <a:gd name="connsiteX0" fmla="*/ 0 w 223838"/>
                    <a:gd name="connsiteY0" fmla="*/ 0 h 176251"/>
                    <a:gd name="connsiteX1" fmla="*/ 86360 w 223838"/>
                    <a:gd name="connsiteY1" fmla="*/ 175309 h 176251"/>
                    <a:gd name="connsiteX2" fmla="*/ 223838 w 223838"/>
                    <a:gd name="connsiteY2" fmla="*/ 73819 h 176251"/>
                    <a:gd name="connsiteX3" fmla="*/ 223838 w 223838"/>
                    <a:gd name="connsiteY3" fmla="*/ 73819 h 176251"/>
                    <a:gd name="connsiteX4" fmla="*/ 223838 w 223838"/>
                    <a:gd name="connsiteY4" fmla="*/ 73819 h 176251"/>
                    <a:gd name="connsiteX0" fmla="*/ 0 w 223838"/>
                    <a:gd name="connsiteY0" fmla="*/ 0 h 143283"/>
                    <a:gd name="connsiteX1" fmla="*/ 94709 w 223838"/>
                    <a:gd name="connsiteY1" fmla="*/ 141988 h 143283"/>
                    <a:gd name="connsiteX2" fmla="*/ 223838 w 223838"/>
                    <a:gd name="connsiteY2" fmla="*/ 73819 h 143283"/>
                    <a:gd name="connsiteX3" fmla="*/ 223838 w 223838"/>
                    <a:gd name="connsiteY3" fmla="*/ 73819 h 143283"/>
                    <a:gd name="connsiteX4" fmla="*/ 223838 w 223838"/>
                    <a:gd name="connsiteY4" fmla="*/ 73819 h 143283"/>
                    <a:gd name="connsiteX0" fmla="*/ 0 w 223838"/>
                    <a:gd name="connsiteY0" fmla="*/ 0 h 155431"/>
                    <a:gd name="connsiteX1" fmla="*/ 102833 w 223838"/>
                    <a:gd name="connsiteY1" fmla="*/ 154294 h 155431"/>
                    <a:gd name="connsiteX2" fmla="*/ 223838 w 223838"/>
                    <a:gd name="connsiteY2" fmla="*/ 73819 h 155431"/>
                    <a:gd name="connsiteX3" fmla="*/ 223838 w 223838"/>
                    <a:gd name="connsiteY3" fmla="*/ 73819 h 155431"/>
                    <a:gd name="connsiteX4" fmla="*/ 223838 w 223838"/>
                    <a:gd name="connsiteY4" fmla="*/ 73819 h 15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8" h="155431">
                      <a:moveTo>
                        <a:pt x="0" y="0"/>
                      </a:moveTo>
                      <a:cubicBezTo>
                        <a:pt x="15875" y="83145"/>
                        <a:pt x="54305" y="141906"/>
                        <a:pt x="102833" y="154294"/>
                      </a:cubicBezTo>
                      <a:cubicBezTo>
                        <a:pt x="151361" y="166682"/>
                        <a:pt x="223838" y="73819"/>
                        <a:pt x="223838" y="73819"/>
                      </a:cubicBezTo>
                      <a:lnTo>
                        <a:pt x="223838" y="73819"/>
                      </a:lnTo>
                      <a:lnTo>
                        <a:pt x="223838" y="73819"/>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E1EA4ADD-D3F6-4A77-A8CD-EFE638B78AF4}"/>
                  </a:ext>
                </a:extLst>
              </p:cNvPr>
              <p:cNvSpPr txBox="1"/>
              <p:nvPr/>
            </p:nvSpPr>
            <p:spPr>
              <a:xfrm>
                <a:off x="2860011" y="3054643"/>
                <a:ext cx="2095834" cy="593799"/>
              </a:xfrm>
              <a:prstGeom prst="rect">
                <a:avLst/>
              </a:prstGeom>
              <a:noFill/>
            </p:spPr>
            <p:txBody>
              <a:bodyPr wrap="square" rtlCol="0">
                <a:spAutoFit/>
              </a:bodyPr>
              <a:lstStyle/>
              <a:p>
                <a:pPr algn="ctr"/>
                <a:r>
                  <a:rPr lang="en-US" sz="2400" b="1" dirty="0"/>
                  <a:t>distance 125 cm</a:t>
                </a:r>
              </a:p>
              <a:p>
                <a:pPr algn="ctr"/>
                <a:r>
                  <a:rPr lang="en-US" sz="2400" b="1" dirty="0"/>
                  <a:t> &gt; 90cm</a:t>
                </a:r>
                <a:endParaRPr lang="en-US" sz="1600" b="1" dirty="0"/>
              </a:p>
            </p:txBody>
          </p:sp>
          <p:pic>
            <p:nvPicPr>
              <p:cNvPr id="27" name="Graphic 26" descr="Checkmark">
                <a:extLst>
                  <a:ext uri="{FF2B5EF4-FFF2-40B4-BE49-F238E27FC236}">
                    <a16:creationId xmlns:a16="http://schemas.microsoft.com/office/drawing/2014/main" id="{4CD0C87B-569C-4BC4-9C9E-0E490B4ED3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16194" y="2734149"/>
                <a:ext cx="273279" cy="273279"/>
              </a:xfrm>
              <a:prstGeom prst="rect">
                <a:avLst/>
              </a:prstGeom>
            </p:spPr>
          </p:pic>
        </p:grpSp>
      </p:grpSp>
    </p:spTree>
    <p:extLst>
      <p:ext uri="{BB962C8B-B14F-4D97-AF65-F5344CB8AC3E}">
        <p14:creationId xmlns:p14="http://schemas.microsoft.com/office/powerpoint/2010/main" val="417327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D0DA12F-0815-49B1-B8F4-46681DFA61E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12600" y1="58796" x2="90200" y2="56759"/>
                        <a14:backgroundMark x1="90200" y1="56759" x2="96000" y2="56759"/>
                        <a14:backgroundMark x1="69000" y1="31204" x2="69000" y2="31204"/>
                        <a14:backgroundMark x1="54100" y1="34352" x2="54100" y2="34352"/>
                        <a14:backgroundMark x1="31700" y1="40185" x2="31700" y2="40185"/>
                        <a14:backgroundMark x1="35400" y1="47037" x2="35400" y2="47037"/>
                        <a14:backgroundMark x1="39700" y1="49074" x2="39700" y2="49074"/>
                        <a14:backgroundMark x1="55000" y1="37778" x2="55000" y2="37778"/>
                        <a14:backgroundMark x1="46200" y1="31759" x2="46200" y2="31759"/>
                        <a14:backgroundMark x1="55900" y1="40556" x2="55900" y2="40556"/>
                        <a14:backgroundMark x1="63200" y1="45926" x2="63200" y2="45926"/>
                        <a14:backgroundMark x1="60200" y1="46296" x2="60200" y2="46296"/>
                        <a14:backgroundMark x1="51300" y1="45926" x2="51300" y2="45926"/>
                        <a14:backgroundMark x1="29100" y1="49444" x2="29100" y2="49444"/>
                      </a14:backgroundRemoval>
                    </a14:imgEffect>
                  </a14:imgLayer>
                </a14:imgProps>
              </a:ext>
              <a:ext uri="{28A0092B-C50C-407E-A947-70E740481C1C}">
                <a14:useLocalDpi xmlns:a14="http://schemas.microsoft.com/office/drawing/2010/main" val="0"/>
              </a:ext>
            </a:extLst>
          </a:blip>
          <a:srcRect l="16470" t="18236" r="14072" b="43724"/>
          <a:stretch/>
        </p:blipFill>
        <p:spPr bwMode="auto">
          <a:xfrm>
            <a:off x="3389468" y="3045198"/>
            <a:ext cx="2016061" cy="119242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ell tower Logos">
            <a:extLst>
              <a:ext uri="{FF2B5EF4-FFF2-40B4-BE49-F238E27FC236}">
                <a16:creationId xmlns:a16="http://schemas.microsoft.com/office/drawing/2014/main" id="{27A322FC-A858-4DDC-8E54-D87FA8409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740" y="1978865"/>
            <a:ext cx="1487446" cy="225875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Businessman Stands Holds Mobile Phone Hand Stock Vector (Royalty Free)  506346910">
            <a:extLst>
              <a:ext uri="{FF2B5EF4-FFF2-40B4-BE49-F238E27FC236}">
                <a16:creationId xmlns:a16="http://schemas.microsoft.com/office/drawing/2014/main" id="{B4D48809-8B9A-4E01-B73E-83395722FA1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857" b="90000" l="10000" r="90000">
                        <a14:foregroundMark x1="44615" y1="8214" x2="44615" y2="8214"/>
                        <a14:foregroundMark x1="45000" y1="9286" x2="40385" y2="62857"/>
                        <a14:foregroundMark x1="40385" y1="62857" x2="48462" y2="83214"/>
                        <a14:foregroundMark x1="48462" y1="83214" x2="71538" y2="73571"/>
                        <a14:foregroundMark x1="71538" y1="73571" x2="64231" y2="20714"/>
                        <a14:foregroundMark x1="64231" y1="20714" x2="54231" y2="2857"/>
                        <a14:foregroundMark x1="54231" y1="2857" x2="45000" y2="8214"/>
                        <a14:foregroundMark x1="42692" y1="29643" x2="31923" y2="30000"/>
                        <a14:foregroundMark x1="42308" y1="28214" x2="40000" y2="34286"/>
                        <a14:foregroundMark x1="37692" y1="26071" x2="40769" y2="55357"/>
                        <a14:foregroundMark x1="45000" y1="74643" x2="63462" y2="80714"/>
                        <a14:foregroundMark x1="63462" y1="80714" x2="64231" y2="77143"/>
                        <a14:foregroundMark x1="61538" y1="85000" x2="42692" y2="80714"/>
                        <a14:foregroundMark x1="45000" y1="80714" x2="47308" y2="86786"/>
                        <a14:foregroundMark x1="51154" y1="84286" x2="33846" y2="81786"/>
                      </a14:backgroundRemoval>
                    </a14:imgEffect>
                  </a14:imgLayer>
                </a14:imgProps>
              </a:ext>
              <a:ext uri="{28A0092B-C50C-407E-A947-70E740481C1C}">
                <a14:useLocalDpi xmlns:a14="http://schemas.microsoft.com/office/drawing/2010/main" val="0"/>
              </a:ext>
            </a:extLst>
          </a:blip>
          <a:srcRect l="32665" t="4487" r="25731" b="13662"/>
          <a:stretch/>
        </p:blipFill>
        <p:spPr bwMode="auto">
          <a:xfrm>
            <a:off x="11828937" y="2595181"/>
            <a:ext cx="736873" cy="1561248"/>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Medical Help Icons - Download Free Vector Icons | Noun Project">
            <a:extLst>
              <a:ext uri="{FF2B5EF4-FFF2-40B4-BE49-F238E27FC236}">
                <a16:creationId xmlns:a16="http://schemas.microsoft.com/office/drawing/2014/main" id="{EB7586D8-F9AB-445C-A01E-E04658B676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28931" y="5672019"/>
            <a:ext cx="1052408" cy="1052408"/>
          </a:xfrm>
          <a:prstGeom prst="rect">
            <a:avLst/>
          </a:prstGeom>
          <a:noFill/>
          <a:extLst>
            <a:ext uri="{909E8E84-426E-40DD-AFC4-6F175D3DCCD1}">
              <a14:hiddenFill xmlns:a14="http://schemas.microsoft.com/office/drawing/2010/main">
                <a:solidFill>
                  <a:srgbClr val="FFFFFF"/>
                </a:solidFill>
              </a14:hiddenFill>
            </a:ext>
          </a:extLst>
        </p:spPr>
      </p:pic>
      <p:pic>
        <p:nvPicPr>
          <p:cNvPr id="13344" name="Picture 32" descr="Ambulance van on white background Royalty Free Vector Image | Ambulance, White  background, Van">
            <a:extLst>
              <a:ext uri="{FF2B5EF4-FFF2-40B4-BE49-F238E27FC236}">
                <a16:creationId xmlns:a16="http://schemas.microsoft.com/office/drawing/2014/main" id="{3D751E2F-D1D2-4A40-8CEE-38FE715F1E3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4400" r="98300">
                        <a14:foregroundMark x1="29200" y1="40513" x2="76300" y2="49487"/>
                        <a14:foregroundMark x1="70600" y1="49359" x2="6300" y2="57692"/>
                        <a14:foregroundMark x1="6300" y1="57692" x2="4400" y2="59872"/>
                        <a14:foregroundMark x1="31800" y1="15769" x2="33000" y2="15641"/>
                        <a14:foregroundMark x1="31600" y1="17564" x2="32700" y2="17564"/>
                        <a14:foregroundMark x1="34000" y1="16410" x2="35800" y2="17692"/>
                        <a14:foregroundMark x1="15300" y1="43077" x2="12900" y2="45897"/>
                        <a14:foregroundMark x1="19900" y1="29744" x2="19100" y2="31410"/>
                        <a14:foregroundMark x1="19700" y1="29103" x2="16900" y2="39359"/>
                        <a14:foregroundMark x1="16900" y1="39359" x2="10900" y2="46923"/>
                        <a14:foregroundMark x1="10900" y1="46923" x2="9200" y2="47949"/>
                        <a14:foregroundMark x1="13100" y1="45000" x2="7200" y2="46923"/>
                        <a14:foregroundMark x1="7200" y1="46923" x2="7100" y2="47051"/>
                        <a14:foregroundMark x1="5900" y1="61538" x2="5500" y2="69359"/>
                        <a14:foregroundMark x1="5500" y1="69359" x2="7400" y2="69359"/>
                        <a14:foregroundMark x1="57800" y1="44359" x2="84700" y2="57821"/>
                        <a14:foregroundMark x1="84700" y1="57821" x2="92800" y2="48205"/>
                        <a14:foregroundMark x1="92800" y1="48205" x2="93600" y2="31410"/>
                        <a14:foregroundMark x1="93600" y1="31410" x2="87800" y2="25897"/>
                        <a14:foregroundMark x1="87800" y1="25897" x2="77400" y2="30641"/>
                        <a14:foregroundMark x1="77400" y1="30641" x2="76500" y2="45513"/>
                        <a14:foregroundMark x1="75900" y1="44744" x2="53600" y2="57821"/>
                        <a14:foregroundMark x1="53600" y1="57821" x2="27300" y2="57179"/>
                        <a14:foregroundMark x1="27300" y1="57179" x2="27200" y2="56795"/>
                        <a14:foregroundMark x1="20200" y1="59872" x2="18100" y2="70256"/>
                        <a14:foregroundMark x1="68000" y1="58077" x2="72000" y2="70256"/>
                        <a14:foregroundMark x1="18800" y1="57692" x2="15500" y2="65128"/>
                        <a14:foregroundMark x1="15500" y1="65128" x2="15400" y2="66538"/>
                        <a14:foregroundMark x1="67400" y1="53333" x2="73600" y2="63462"/>
                        <a14:foregroundMark x1="73600" y1="63462" x2="75000" y2="70641"/>
                        <a14:foregroundMark x1="75000" y1="70641" x2="75000" y2="70641"/>
                        <a14:foregroundMark x1="93100" y1="57179" x2="94600" y2="27051"/>
                        <a14:foregroundMark x1="94600" y1="27051" x2="94000" y2="26154"/>
                        <a14:foregroundMark x1="88800" y1="26795" x2="47100" y2="35000"/>
                        <a14:foregroundMark x1="27500" y1="32821" x2="20000" y2="42821"/>
                        <a14:foregroundMark x1="14400" y1="47436" x2="24700" y2="31538"/>
                        <a14:foregroundMark x1="24700" y1="31538" x2="31000" y2="37564"/>
                        <a14:foregroundMark x1="31000" y1="37564" x2="25300" y2="41154"/>
                        <a14:foregroundMark x1="25300" y1="41154" x2="27400" y2="27051"/>
                        <a14:foregroundMark x1="27400" y1="27051" x2="28100" y2="26154"/>
                        <a14:foregroundMark x1="30400" y1="37949" x2="25700" y2="50256"/>
                        <a14:foregroundMark x1="80200" y1="26282" x2="89900" y2="42692"/>
                        <a14:foregroundMark x1="89900" y1="42692" x2="90200" y2="43846"/>
                        <a14:foregroundMark x1="75600" y1="59615" x2="68700" y2="65641"/>
                        <a14:foregroundMark x1="68700" y1="65641" x2="63600" y2="57179"/>
                        <a14:foregroundMark x1="63600" y1="57179" x2="63400" y2="57179"/>
                        <a14:foregroundMark x1="4600" y1="48333" x2="4900" y2="51282"/>
                        <a14:foregroundMark x1="11900" y1="63846" x2="11900" y2="63846"/>
                        <a14:foregroundMark x1="12200" y1="59872" x2="11600" y2="68846"/>
                        <a14:foregroundMark x1="11600" y1="68846" x2="17200" y2="76154"/>
                        <a14:foregroundMark x1="17200" y1="76154" x2="23300" y2="70897"/>
                        <a14:foregroundMark x1="23300" y1="70897" x2="23800" y2="63974"/>
                        <a14:foregroundMark x1="23800" y1="63974" x2="15000" y2="58462"/>
                        <a14:foregroundMark x1="15000" y1="58462" x2="12300" y2="62308"/>
                        <a14:foregroundMark x1="70400" y1="56410" x2="63400" y2="63462"/>
                        <a14:foregroundMark x1="63400" y1="63462" x2="65200" y2="71795"/>
                        <a14:foregroundMark x1="65200" y1="71795" x2="71500" y2="75385"/>
                        <a14:foregroundMark x1="71500" y1="75385" x2="76700" y2="65513"/>
                        <a14:foregroundMark x1="76700" y1="65513" x2="74400" y2="58590"/>
                        <a14:foregroundMark x1="74400" y1="58590" x2="68300" y2="57179"/>
                        <a14:foregroundMark x1="68300" y1="57179" x2="68300" y2="57179"/>
                        <a14:foregroundMark x1="76500" y1="59103" x2="78300" y2="67051"/>
                        <a14:foregroundMark x1="78300" y1="67051" x2="73600" y2="75385"/>
                        <a14:foregroundMark x1="73600" y1="75385" x2="71900" y2="76538"/>
                        <a14:foregroundMark x1="95700" y1="65769" x2="97400" y2="65897"/>
                        <a14:foregroundMark x1="97000" y1="65000" x2="98300" y2="64231"/>
                        <a14:foregroundMark x1="33700" y1="30513" x2="33700" y2="30513"/>
                        <a14:foregroundMark x1="37600" y1="29359" x2="37600" y2="29359"/>
                        <a14:foregroundMark x1="46600" y1="28205" x2="46600" y2="28205"/>
                        <a14:foregroundMark x1="50200" y1="28718" x2="50200" y2="28718"/>
                        <a14:foregroundMark x1="50600" y1="28718" x2="42400" y2="28846"/>
                        <a14:foregroundMark x1="42400" y1="28846" x2="77200" y2="26795"/>
                      </a14:backgroundRemoval>
                    </a14:imgEffect>
                  </a14:imgLayer>
                </a14:imgProps>
              </a:ext>
              <a:ext uri="{28A0092B-C50C-407E-A947-70E740481C1C}">
                <a14:useLocalDpi xmlns:a14="http://schemas.microsoft.com/office/drawing/2010/main" val="0"/>
              </a:ext>
            </a:extLst>
          </a:blip>
          <a:srcRect t="16967"/>
          <a:stretch/>
        </p:blipFill>
        <p:spPr bwMode="auto">
          <a:xfrm>
            <a:off x="7899398" y="5682140"/>
            <a:ext cx="2726935" cy="15420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5FEAD51-32B5-4A71-9C35-BD5BF32B3C70}"/>
              </a:ext>
            </a:extLst>
          </p:cNvPr>
          <p:cNvGrpSpPr/>
          <p:nvPr/>
        </p:nvGrpSpPr>
        <p:grpSpPr>
          <a:xfrm>
            <a:off x="2757443" y="4887932"/>
            <a:ext cx="4192789" cy="2263029"/>
            <a:chOff x="651015" y="4463978"/>
            <a:chExt cx="4192789" cy="2263029"/>
          </a:xfrm>
        </p:grpSpPr>
        <p:pic>
          <p:nvPicPr>
            <p:cNvPr id="13354" name="Picture 42" descr="Hospital Cartoon png download - 4052*3344 - Free Transparent Hospital png  Download. - CleanPNG / KissPNG">
              <a:extLst>
                <a:ext uri="{FF2B5EF4-FFF2-40B4-BE49-F238E27FC236}">
                  <a16:creationId xmlns:a16="http://schemas.microsoft.com/office/drawing/2014/main" id="{B0D55AEA-BC32-4FB9-ACA5-EA7891555E3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3778" r="98111">
                          <a14:foregroundMark x1="9222" y1="68816" x2="10000" y2="71184"/>
                          <a14:foregroundMark x1="9667" y1="70658" x2="3778" y2="81184"/>
                          <a14:foregroundMark x1="52111" y1="18289" x2="49444" y2="25526"/>
                          <a14:foregroundMark x1="51778" y1="17895" x2="52667" y2="23421"/>
                          <a14:foregroundMark x1="92667" y1="77368" x2="94111" y2="84342"/>
                          <a14:foregroundMark x1="94111" y1="84342" x2="94000" y2="84342"/>
                          <a14:foregroundMark x1="96889" y1="79211" x2="98111" y2="78684"/>
                        </a14:backgroundRemoval>
                      </a14:imgEffect>
                    </a14:imgLayer>
                  </a14:imgProps>
                </a:ext>
                <a:ext uri="{28A0092B-C50C-407E-A947-70E740481C1C}">
                  <a14:useLocalDpi xmlns:a14="http://schemas.microsoft.com/office/drawing/2010/main" val="0"/>
                </a:ext>
              </a:extLst>
            </a:blip>
            <a:srcRect/>
            <a:stretch>
              <a:fillRect/>
            </a:stretch>
          </p:blipFill>
          <p:spPr bwMode="auto">
            <a:xfrm>
              <a:off x="651015" y="4463978"/>
              <a:ext cx="2680014" cy="2263029"/>
            </a:xfrm>
            <a:prstGeom prst="rect">
              <a:avLst/>
            </a:prstGeom>
            <a:noFill/>
            <a:extLst>
              <a:ext uri="{909E8E84-426E-40DD-AFC4-6F175D3DCCD1}">
                <a14:hiddenFill xmlns:a14="http://schemas.microsoft.com/office/drawing/2010/main">
                  <a:solidFill>
                    <a:srgbClr val="FFFFFF"/>
                  </a:solidFill>
                </a14:hiddenFill>
              </a:ext>
            </a:extLst>
          </p:spPr>
        </p:pic>
        <p:pic>
          <p:nvPicPr>
            <p:cNvPr id="13346" name="Picture 34" descr="Patient Stretcher Stock Illustrations – 2,405 Patient Stretcher Stock  Illustrations, Vectors &amp;amp; Clipart - Dreamstime">
              <a:extLst>
                <a:ext uri="{FF2B5EF4-FFF2-40B4-BE49-F238E27FC236}">
                  <a16:creationId xmlns:a16="http://schemas.microsoft.com/office/drawing/2014/main" id="{14A095DB-2F8D-4C0A-8EF3-564BD79A0CC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944" b="89869" l="6250" r="96875">
                          <a14:foregroundMark x1="76625" y1="35835" x2="70875" y2="51595"/>
                          <a14:foregroundMark x1="70875" y1="51595" x2="68875" y2="54034"/>
                          <a14:foregroundMark x1="71000" y1="40150" x2="63250" y2="54034"/>
                          <a14:foregroundMark x1="17375" y1="34897" x2="14375" y2="57411"/>
                          <a14:foregroundMark x1="14375" y1="57411" x2="6250" y2="54597"/>
                          <a14:foregroundMark x1="78750" y1="82552" x2="58250" y2="82552"/>
                          <a14:foregroundMark x1="58250" y1="82552" x2="45125" y2="82176"/>
                          <a14:foregroundMark x1="45125" y1="82176" x2="44875" y2="82176"/>
                          <a14:foregroundMark x1="25250" y1="82176" x2="33375" y2="84428"/>
                          <a14:foregroundMark x1="10250" y1="81614" x2="34000" y2="84053"/>
                          <a14:foregroundMark x1="74125" y1="83490" x2="96875" y2="80300"/>
                          <a14:foregroundMark x1="92750" y1="75047" x2="88375" y2="72795"/>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054650" y="5407180"/>
              <a:ext cx="1789154" cy="11920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Arrow Connector 3">
            <a:extLst>
              <a:ext uri="{FF2B5EF4-FFF2-40B4-BE49-F238E27FC236}">
                <a16:creationId xmlns:a16="http://schemas.microsoft.com/office/drawing/2014/main" id="{7EEC1919-227A-47FC-B495-513AA4D424B6}"/>
              </a:ext>
            </a:extLst>
          </p:cNvPr>
          <p:cNvCxnSpPr/>
          <p:nvPr/>
        </p:nvCxnSpPr>
        <p:spPr>
          <a:xfrm>
            <a:off x="5611148" y="3641405"/>
            <a:ext cx="618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98D484D-EE54-463E-858C-160DD04AD082}"/>
              </a:ext>
            </a:extLst>
          </p:cNvPr>
          <p:cNvCxnSpPr/>
          <p:nvPr/>
        </p:nvCxnSpPr>
        <p:spPr>
          <a:xfrm>
            <a:off x="8188953" y="3602216"/>
            <a:ext cx="618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AF3A8D6-B506-48B6-BDB7-FD86E68F87F1}"/>
              </a:ext>
            </a:extLst>
          </p:cNvPr>
          <p:cNvCxnSpPr/>
          <p:nvPr/>
        </p:nvCxnSpPr>
        <p:spPr>
          <a:xfrm>
            <a:off x="10775465" y="3562171"/>
            <a:ext cx="618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FF0911E-7FDD-4EA4-A05F-9EE0065436D6}"/>
              </a:ext>
            </a:extLst>
          </p:cNvPr>
          <p:cNvCxnSpPr>
            <a:cxnSpLocks/>
          </p:cNvCxnSpPr>
          <p:nvPr/>
        </p:nvCxnSpPr>
        <p:spPr>
          <a:xfrm>
            <a:off x="12247822" y="4937720"/>
            <a:ext cx="0" cy="540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B2BCA78C-A18D-4D47-8EE8-1BB6807EF78D}"/>
              </a:ext>
            </a:extLst>
          </p:cNvPr>
          <p:cNvCxnSpPr/>
          <p:nvPr/>
        </p:nvCxnSpPr>
        <p:spPr>
          <a:xfrm flipH="1">
            <a:off x="10775465" y="6220458"/>
            <a:ext cx="618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DD6092E-BF7F-4C64-B6E9-E947B8D38B8A}"/>
              </a:ext>
            </a:extLst>
          </p:cNvPr>
          <p:cNvCxnSpPr/>
          <p:nvPr/>
        </p:nvCxnSpPr>
        <p:spPr>
          <a:xfrm flipH="1">
            <a:off x="7030236" y="6215535"/>
            <a:ext cx="618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69676A2D-683A-457C-ACBC-3FD48C195F53}"/>
              </a:ext>
            </a:extLst>
          </p:cNvPr>
          <p:cNvSpPr txBox="1"/>
          <p:nvPr/>
        </p:nvSpPr>
        <p:spPr>
          <a:xfrm>
            <a:off x="3589455" y="4355510"/>
            <a:ext cx="1830629" cy="338554"/>
          </a:xfrm>
          <a:prstGeom prst="rect">
            <a:avLst/>
          </a:prstGeom>
          <a:noFill/>
        </p:spPr>
        <p:txBody>
          <a:bodyPr wrap="none" rtlCol="0">
            <a:spAutoFit/>
          </a:bodyPr>
          <a:lstStyle/>
          <a:p>
            <a:r>
              <a:rPr lang="en-US" sz="1600" dirty="0"/>
              <a:t>Accident happened</a:t>
            </a:r>
          </a:p>
        </p:txBody>
      </p:sp>
      <p:sp>
        <p:nvSpPr>
          <p:cNvPr id="37" name="TextBox 36">
            <a:extLst>
              <a:ext uri="{FF2B5EF4-FFF2-40B4-BE49-F238E27FC236}">
                <a16:creationId xmlns:a16="http://schemas.microsoft.com/office/drawing/2014/main" id="{D9B81BC5-D31E-4949-9C62-76B5A7BB366B}"/>
              </a:ext>
            </a:extLst>
          </p:cNvPr>
          <p:cNvSpPr txBox="1"/>
          <p:nvPr/>
        </p:nvSpPr>
        <p:spPr>
          <a:xfrm>
            <a:off x="11242932" y="4339827"/>
            <a:ext cx="2464778" cy="584775"/>
          </a:xfrm>
          <a:prstGeom prst="rect">
            <a:avLst/>
          </a:prstGeom>
          <a:noFill/>
        </p:spPr>
        <p:txBody>
          <a:bodyPr wrap="none" rtlCol="0">
            <a:spAutoFit/>
          </a:bodyPr>
          <a:lstStyle/>
          <a:p>
            <a:pPr algn="ctr"/>
            <a:r>
              <a:rPr lang="en-US" sz="1600" dirty="0"/>
              <a:t>Emergency contact receive </a:t>
            </a:r>
          </a:p>
          <a:p>
            <a:pPr algn="ctr"/>
            <a:r>
              <a:rPr lang="en-US" sz="1600" dirty="0"/>
              <a:t>the message and location</a:t>
            </a:r>
          </a:p>
        </p:txBody>
      </p:sp>
      <p:sp>
        <p:nvSpPr>
          <p:cNvPr id="38" name="TextBox 37">
            <a:extLst>
              <a:ext uri="{FF2B5EF4-FFF2-40B4-BE49-F238E27FC236}">
                <a16:creationId xmlns:a16="http://schemas.microsoft.com/office/drawing/2014/main" id="{0A1A95EF-60ED-4EC2-ADD2-5AAB6F53E6D6}"/>
              </a:ext>
            </a:extLst>
          </p:cNvPr>
          <p:cNvSpPr txBox="1"/>
          <p:nvPr/>
        </p:nvSpPr>
        <p:spPr>
          <a:xfrm>
            <a:off x="8139017" y="4355510"/>
            <a:ext cx="3103915" cy="830997"/>
          </a:xfrm>
          <a:prstGeom prst="rect">
            <a:avLst/>
          </a:prstGeom>
          <a:noFill/>
        </p:spPr>
        <p:txBody>
          <a:bodyPr wrap="square" rtlCol="0">
            <a:spAutoFit/>
          </a:bodyPr>
          <a:lstStyle/>
          <a:p>
            <a:pPr algn="ctr"/>
            <a:r>
              <a:rPr lang="en-US" sz="1600" dirty="0"/>
              <a:t>Alert message is sent to the emergency contact by ESP32 SIM800L</a:t>
            </a:r>
          </a:p>
        </p:txBody>
      </p:sp>
      <p:sp>
        <p:nvSpPr>
          <p:cNvPr id="39" name="TextBox 38">
            <a:extLst>
              <a:ext uri="{FF2B5EF4-FFF2-40B4-BE49-F238E27FC236}">
                <a16:creationId xmlns:a16="http://schemas.microsoft.com/office/drawing/2014/main" id="{67498CA7-DCD0-4C05-B9F4-89F1A16748F0}"/>
              </a:ext>
            </a:extLst>
          </p:cNvPr>
          <p:cNvSpPr txBox="1"/>
          <p:nvPr/>
        </p:nvSpPr>
        <p:spPr>
          <a:xfrm>
            <a:off x="6180797" y="4347770"/>
            <a:ext cx="1748171" cy="584775"/>
          </a:xfrm>
          <a:prstGeom prst="rect">
            <a:avLst/>
          </a:prstGeom>
          <a:noFill/>
        </p:spPr>
        <p:txBody>
          <a:bodyPr wrap="none" rtlCol="0">
            <a:spAutoFit/>
          </a:bodyPr>
          <a:lstStyle/>
          <a:p>
            <a:pPr algn="ctr"/>
            <a:r>
              <a:rPr lang="en-US" sz="1600" dirty="0"/>
              <a:t>GPS module traces</a:t>
            </a:r>
          </a:p>
          <a:p>
            <a:pPr algn="ctr"/>
            <a:r>
              <a:rPr lang="en-US" sz="1600" dirty="0"/>
              <a:t> the location</a:t>
            </a:r>
          </a:p>
        </p:txBody>
      </p:sp>
      <p:sp>
        <p:nvSpPr>
          <p:cNvPr id="40" name="TextBox 39">
            <a:extLst>
              <a:ext uri="{FF2B5EF4-FFF2-40B4-BE49-F238E27FC236}">
                <a16:creationId xmlns:a16="http://schemas.microsoft.com/office/drawing/2014/main" id="{5A8CB0A2-274F-4163-8F30-E4761FFCF376}"/>
              </a:ext>
            </a:extLst>
          </p:cNvPr>
          <p:cNvSpPr txBox="1"/>
          <p:nvPr/>
        </p:nvSpPr>
        <p:spPr>
          <a:xfrm>
            <a:off x="10841288" y="6980926"/>
            <a:ext cx="2993511" cy="584775"/>
          </a:xfrm>
          <a:prstGeom prst="rect">
            <a:avLst/>
          </a:prstGeom>
          <a:noFill/>
        </p:spPr>
        <p:txBody>
          <a:bodyPr wrap="square" rtlCol="0">
            <a:spAutoFit/>
          </a:bodyPr>
          <a:lstStyle/>
          <a:p>
            <a:pPr algn="ctr"/>
            <a:r>
              <a:rPr lang="en-US" sz="1600" dirty="0"/>
              <a:t>Emergency services </a:t>
            </a:r>
          </a:p>
          <a:p>
            <a:pPr algn="ctr"/>
            <a:r>
              <a:rPr lang="en-US" sz="1600" dirty="0"/>
              <a:t>receive the call</a:t>
            </a:r>
          </a:p>
        </p:txBody>
      </p:sp>
      <p:sp>
        <p:nvSpPr>
          <p:cNvPr id="41" name="TextBox 40">
            <a:extLst>
              <a:ext uri="{FF2B5EF4-FFF2-40B4-BE49-F238E27FC236}">
                <a16:creationId xmlns:a16="http://schemas.microsoft.com/office/drawing/2014/main" id="{2357406A-6A56-46D1-A8B4-42A316DEB6E8}"/>
              </a:ext>
            </a:extLst>
          </p:cNvPr>
          <p:cNvSpPr txBox="1"/>
          <p:nvPr/>
        </p:nvSpPr>
        <p:spPr>
          <a:xfrm>
            <a:off x="7857111" y="6980926"/>
            <a:ext cx="2993512" cy="338554"/>
          </a:xfrm>
          <a:prstGeom prst="rect">
            <a:avLst/>
          </a:prstGeom>
          <a:noFill/>
        </p:spPr>
        <p:txBody>
          <a:bodyPr wrap="none" rtlCol="0">
            <a:spAutoFit/>
          </a:bodyPr>
          <a:lstStyle/>
          <a:p>
            <a:pPr algn="ctr"/>
            <a:r>
              <a:rPr lang="en-US" sz="1600" dirty="0"/>
              <a:t>Ambulance for medical assistance</a:t>
            </a:r>
          </a:p>
        </p:txBody>
      </p:sp>
      <p:sp>
        <p:nvSpPr>
          <p:cNvPr id="42" name="TextBox 41">
            <a:extLst>
              <a:ext uri="{FF2B5EF4-FFF2-40B4-BE49-F238E27FC236}">
                <a16:creationId xmlns:a16="http://schemas.microsoft.com/office/drawing/2014/main" id="{3D124ABA-BBDC-4E42-9D8A-90558BAE19C1}"/>
              </a:ext>
            </a:extLst>
          </p:cNvPr>
          <p:cNvSpPr txBox="1"/>
          <p:nvPr/>
        </p:nvSpPr>
        <p:spPr>
          <a:xfrm>
            <a:off x="2895591" y="7023157"/>
            <a:ext cx="3003836" cy="338554"/>
          </a:xfrm>
          <a:prstGeom prst="rect">
            <a:avLst/>
          </a:prstGeom>
          <a:noFill/>
        </p:spPr>
        <p:txBody>
          <a:bodyPr wrap="none" rtlCol="0">
            <a:spAutoFit/>
          </a:bodyPr>
          <a:lstStyle/>
          <a:p>
            <a:pPr algn="ctr"/>
            <a:r>
              <a:rPr lang="en-US" sz="1600" dirty="0"/>
              <a:t>Patient is being shifted to hospital</a:t>
            </a:r>
          </a:p>
        </p:txBody>
      </p:sp>
      <p:pic>
        <p:nvPicPr>
          <p:cNvPr id="3" name="Picture 2" descr="Satellite Images | Free Vectors, Stock Photos &amp;amp; PSD">
            <a:extLst>
              <a:ext uri="{FF2B5EF4-FFF2-40B4-BE49-F238E27FC236}">
                <a16:creationId xmlns:a16="http://schemas.microsoft.com/office/drawing/2014/main" id="{0D599F26-E673-4DD2-A8D0-9CA96DF9E4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876" b="93491" l="7101" r="97929">
                        <a14:foregroundMark x1="11243" y1="45858" x2="17751" y2="73669"/>
                        <a14:foregroundMark x1="17751" y1="73669" x2="27811" y2="90237"/>
                        <a14:foregroundMark x1="27811" y1="90237" x2="38166" y2="80769"/>
                        <a14:foregroundMark x1="39053" y1="68047" x2="39053" y2="91716"/>
                        <a14:foregroundMark x1="39053" y1="91716" x2="19231" y2="75444"/>
                        <a14:foregroundMark x1="19231" y1="75444" x2="17160" y2="53550"/>
                        <a14:foregroundMark x1="17160" y1="53550" x2="35799" y2="73077"/>
                        <a14:foregroundMark x1="35799" y1="73077" x2="42899" y2="74260"/>
                        <a14:foregroundMark x1="48521" y1="70710" x2="36982" y2="92604"/>
                        <a14:foregroundMark x1="36982" y1="92604" x2="7396" y2="89941"/>
                        <a14:foregroundMark x1="7396" y1="89941" x2="7988" y2="66864"/>
                        <a14:foregroundMark x1="7988" y1="66864" x2="20118" y2="28994"/>
                        <a14:foregroundMark x1="20118" y1="28994" x2="33136" y2="13314"/>
                        <a14:foregroundMark x1="33136" y1="13314" x2="50592" y2="9763"/>
                        <a14:foregroundMark x1="50592" y1="9763" x2="34024" y2="16864"/>
                        <a14:foregroundMark x1="34024" y1="16864" x2="77515" y2="68343"/>
                        <a14:foregroundMark x1="77515" y1="68343" x2="77515" y2="68343"/>
                        <a14:foregroundMark x1="37278" y1="10651" x2="52367" y2="14201"/>
                        <a14:foregroundMark x1="52367" y1="14201" x2="81065" y2="10947"/>
                        <a14:foregroundMark x1="81065" y1="10947" x2="94083" y2="20118"/>
                        <a14:foregroundMark x1="94083" y1="20118" x2="97929" y2="52367"/>
                        <a14:foregroundMark x1="97929" y1="52367" x2="85799" y2="75740"/>
                        <a14:foregroundMark x1="85799" y1="75740" x2="54438" y2="87278"/>
                        <a14:foregroundMark x1="54438" y1="87278" x2="28107" y2="88462"/>
                        <a14:foregroundMark x1="28107" y1="88462" x2="23964" y2="84024"/>
                        <a14:foregroundMark x1="73077" y1="43787" x2="62426" y2="60059"/>
                        <a14:foregroundMark x1="62426" y1="60059" x2="54734" y2="54142"/>
                        <a14:foregroundMark x1="92604" y1="15385" x2="70710" y2="9467"/>
                        <a14:foregroundMark x1="70710" y1="9467" x2="65976" y2="10355"/>
                        <a14:foregroundMark x1="82249" y1="9172" x2="90828" y2="16864"/>
                        <a14:foregroundMark x1="89645" y1="13905" x2="79882" y2="8876"/>
                        <a14:foregroundMark x1="92604" y1="13905" x2="71893" y2="10651"/>
                        <a14:foregroundMark x1="71893" y1="10651" x2="38757" y2="43787"/>
                        <a14:foregroundMark x1="38757" y1="43787" x2="35207" y2="50888"/>
                        <a14:foregroundMark x1="79290" y1="9763" x2="21302" y2="15680"/>
                        <a14:foregroundMark x1="21302" y1="15680" x2="10947" y2="28698"/>
                        <a14:foregroundMark x1="10947" y1="28698" x2="21893" y2="47041"/>
                        <a14:foregroundMark x1="21893" y1="47041" x2="22189" y2="46746"/>
                        <a14:foregroundMark x1="22485" y1="12130" x2="50592" y2="8876"/>
                        <a14:foregroundMark x1="50592" y1="8876" x2="54734" y2="8876"/>
                        <a14:foregroundMark x1="65976" y1="86095" x2="90237" y2="79882"/>
                        <a14:foregroundMark x1="90237" y1="79882" x2="71302" y2="86982"/>
                        <a14:foregroundMark x1="74260" y1="81657" x2="69527" y2="90828"/>
                        <a14:foregroundMark x1="68935" y1="86982" x2="64201" y2="90828"/>
                        <a14:foregroundMark x1="71893" y1="84024" x2="68047" y2="93491"/>
                        <a14:foregroundMark x1="45858" y1="87870" x2="39053" y2="87278"/>
                        <a14:foregroundMark x1="42308" y1="87870" x2="39941" y2="86391"/>
                        <a14:foregroundMark x1="39941" y1="86391" x2="52959" y2="89645"/>
                      </a14:backgroundRemoval>
                    </a14:imgEffect>
                  </a14:imgLayer>
                </a14:imgProps>
              </a:ext>
              <a:ext uri="{28A0092B-C50C-407E-A947-70E740481C1C}">
                <a14:useLocalDpi xmlns:a14="http://schemas.microsoft.com/office/drawing/2010/main" val="0"/>
              </a:ext>
            </a:extLst>
          </a:blip>
          <a:srcRect/>
          <a:stretch>
            <a:fillRect/>
          </a:stretch>
        </p:blipFill>
        <p:spPr bwMode="auto">
          <a:xfrm rot="364763">
            <a:off x="6396438" y="2540662"/>
            <a:ext cx="1659375" cy="165937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Chat">
            <a:extLst>
              <a:ext uri="{FF2B5EF4-FFF2-40B4-BE49-F238E27FC236}">
                <a16:creationId xmlns:a16="http://schemas.microsoft.com/office/drawing/2014/main" id="{EC5E3110-2962-489A-8B07-2F9D468941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606981" y="2791608"/>
            <a:ext cx="266018" cy="266018"/>
          </a:xfrm>
          <a:prstGeom prst="rect">
            <a:avLst/>
          </a:prstGeom>
        </p:spPr>
      </p:pic>
    </p:spTree>
    <p:extLst>
      <p:ext uri="{BB962C8B-B14F-4D97-AF65-F5344CB8AC3E}">
        <p14:creationId xmlns:p14="http://schemas.microsoft.com/office/powerpoint/2010/main" val="2903921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7A9402F-372B-470E-88CD-A1549F7E2EDC}"/>
              </a:ext>
            </a:extLst>
          </p:cNvPr>
          <p:cNvGrpSpPr/>
          <p:nvPr/>
        </p:nvGrpSpPr>
        <p:grpSpPr>
          <a:xfrm>
            <a:off x="0" y="2492187"/>
            <a:ext cx="16551275" cy="5091953"/>
            <a:chOff x="105951" y="2974296"/>
            <a:chExt cx="16441137" cy="4597308"/>
          </a:xfrm>
        </p:grpSpPr>
        <p:grpSp>
          <p:nvGrpSpPr>
            <p:cNvPr id="191" name="Group 190">
              <a:extLst>
                <a:ext uri="{FF2B5EF4-FFF2-40B4-BE49-F238E27FC236}">
                  <a16:creationId xmlns:a16="http://schemas.microsoft.com/office/drawing/2014/main" id="{19620AA0-7F90-4B2B-A701-0723090D771A}"/>
                </a:ext>
              </a:extLst>
            </p:cNvPr>
            <p:cNvGrpSpPr/>
            <p:nvPr/>
          </p:nvGrpSpPr>
          <p:grpSpPr>
            <a:xfrm>
              <a:off x="364885" y="2974296"/>
              <a:ext cx="16059394" cy="4597308"/>
              <a:chOff x="-583602" y="1799776"/>
              <a:chExt cx="16059394" cy="4597308"/>
            </a:xfrm>
          </p:grpSpPr>
          <p:grpSp>
            <p:nvGrpSpPr>
              <p:cNvPr id="163" name="Group 162">
                <a:extLst>
                  <a:ext uri="{FF2B5EF4-FFF2-40B4-BE49-F238E27FC236}">
                    <a16:creationId xmlns:a16="http://schemas.microsoft.com/office/drawing/2014/main" id="{937D7434-DC84-438F-8FBC-D702B4EE3E38}"/>
                  </a:ext>
                </a:extLst>
              </p:cNvPr>
              <p:cNvGrpSpPr/>
              <p:nvPr/>
            </p:nvGrpSpPr>
            <p:grpSpPr>
              <a:xfrm>
                <a:off x="1387244" y="1799776"/>
                <a:ext cx="10981348" cy="4597308"/>
                <a:chOff x="49578" y="1094284"/>
                <a:chExt cx="11537818" cy="4693199"/>
              </a:xfrm>
            </p:grpSpPr>
            <p:cxnSp>
              <p:nvCxnSpPr>
                <p:cNvPr id="138" name="Connector: Elbow 137">
                  <a:extLst>
                    <a:ext uri="{FF2B5EF4-FFF2-40B4-BE49-F238E27FC236}">
                      <a16:creationId xmlns:a16="http://schemas.microsoft.com/office/drawing/2014/main" id="{F6922EA7-CCA6-41CF-A0D9-8240FE3837F8}"/>
                    </a:ext>
                  </a:extLst>
                </p:cNvPr>
                <p:cNvCxnSpPr>
                  <a:stCxn id="34" idx="2"/>
                </p:cNvCxnSpPr>
                <p:nvPr/>
              </p:nvCxnSpPr>
              <p:spPr>
                <a:xfrm>
                  <a:off x="8426951" y="2276081"/>
                  <a:ext cx="226057" cy="3511402"/>
                </a:xfrm>
                <a:prstGeom prst="bentConnector4">
                  <a:avLst>
                    <a:gd name="adj1" fmla="val 101125"/>
                    <a:gd name="adj2" fmla="val 51919"/>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99" name="Group 98">
                  <a:extLst>
                    <a:ext uri="{FF2B5EF4-FFF2-40B4-BE49-F238E27FC236}">
                      <a16:creationId xmlns:a16="http://schemas.microsoft.com/office/drawing/2014/main" id="{B81CBC19-C114-4A58-AD0F-20D501137ACB}"/>
                    </a:ext>
                  </a:extLst>
                </p:cNvPr>
                <p:cNvGrpSpPr/>
                <p:nvPr/>
              </p:nvGrpSpPr>
              <p:grpSpPr>
                <a:xfrm>
                  <a:off x="49578" y="1094285"/>
                  <a:ext cx="11537818" cy="2334714"/>
                  <a:chOff x="225353" y="1096377"/>
                  <a:chExt cx="11854351" cy="2332623"/>
                </a:xfrm>
              </p:grpSpPr>
              <p:grpSp>
                <p:nvGrpSpPr>
                  <p:cNvPr id="29" name="Group 28">
                    <a:extLst>
                      <a:ext uri="{FF2B5EF4-FFF2-40B4-BE49-F238E27FC236}">
                        <a16:creationId xmlns:a16="http://schemas.microsoft.com/office/drawing/2014/main" id="{F70B3734-085A-466B-AB09-2E86E55A4587}"/>
                      </a:ext>
                    </a:extLst>
                  </p:cNvPr>
                  <p:cNvGrpSpPr/>
                  <p:nvPr/>
                </p:nvGrpSpPr>
                <p:grpSpPr>
                  <a:xfrm rot="16200000">
                    <a:off x="-731247" y="2095581"/>
                    <a:ext cx="2276238" cy="363037"/>
                    <a:chOff x="5158352" y="5791363"/>
                    <a:chExt cx="2689718" cy="462045"/>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26" name="Rectangle: Rounded Corners 25">
                      <a:extLst>
                        <a:ext uri="{FF2B5EF4-FFF2-40B4-BE49-F238E27FC236}">
                          <a16:creationId xmlns:a16="http://schemas.microsoft.com/office/drawing/2014/main" id="{1FD8E653-BBA8-4440-832F-0D13FD8521A6}"/>
                        </a:ext>
                      </a:extLst>
                    </p:cNvPr>
                    <p:cNvSpPr/>
                    <p:nvPr/>
                  </p:nvSpPr>
                  <p:spPr>
                    <a:xfrm>
                      <a:off x="5158352" y="5795984"/>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488113-49F2-48F0-BB7F-2838854CF89E}"/>
                        </a:ext>
                      </a:extLst>
                    </p:cNvPr>
                    <p:cNvSpPr txBox="1"/>
                    <p:nvPr/>
                  </p:nvSpPr>
                  <p:spPr>
                    <a:xfrm>
                      <a:off x="5294330" y="5791363"/>
                      <a:ext cx="2511775" cy="462045"/>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600" b="1" dirty="0">
                          <a:solidFill>
                            <a:srgbClr val="1B1B1B"/>
                          </a:solidFill>
                          <a:latin typeface="Book Antiqua" panose="02040602050305030304" pitchFamily="18" charset="0"/>
                        </a:rPr>
                        <a:t>Conv 3*3    416*416*16</a:t>
                      </a:r>
                    </a:p>
                  </p:txBody>
                </p:sp>
              </p:grpSp>
              <p:grpSp>
                <p:nvGrpSpPr>
                  <p:cNvPr id="28" name="Group 27">
                    <a:extLst>
                      <a:ext uri="{FF2B5EF4-FFF2-40B4-BE49-F238E27FC236}">
                        <a16:creationId xmlns:a16="http://schemas.microsoft.com/office/drawing/2014/main" id="{486E57A3-9365-487F-AF8E-0A32A88BDD1C}"/>
                      </a:ext>
                    </a:extLst>
                  </p:cNvPr>
                  <p:cNvGrpSpPr/>
                  <p:nvPr/>
                </p:nvGrpSpPr>
                <p:grpSpPr>
                  <a:xfrm rot="16200000">
                    <a:off x="-184586" y="2088690"/>
                    <a:ext cx="2290702" cy="362360"/>
                    <a:chOff x="3498104" y="3557780"/>
                    <a:chExt cx="2706813" cy="461182"/>
                  </a:xfrm>
                </p:grpSpPr>
                <p:sp>
                  <p:nvSpPr>
                    <p:cNvPr id="2" name="Rectangle: Rounded Corners 1">
                      <a:extLst>
                        <a:ext uri="{FF2B5EF4-FFF2-40B4-BE49-F238E27FC236}">
                          <a16:creationId xmlns:a16="http://schemas.microsoft.com/office/drawing/2014/main" id="{45ECF497-446F-4FA7-876F-20A5ACD8D70F}"/>
                        </a:ext>
                      </a:extLst>
                    </p:cNvPr>
                    <p:cNvSpPr/>
                    <p:nvPr/>
                  </p:nvSpPr>
                  <p:spPr>
                    <a:xfrm rot="5400000">
                      <a:off x="4612372" y="2443512"/>
                      <a:ext cx="461182" cy="2689717"/>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BB747FC-FFBF-4A34-B8BF-9B5B3A63B1D3}"/>
                        </a:ext>
                      </a:extLst>
                    </p:cNvPr>
                    <p:cNvSpPr txBox="1"/>
                    <p:nvPr/>
                  </p:nvSpPr>
                  <p:spPr>
                    <a:xfrm>
                      <a:off x="3515201" y="3567480"/>
                      <a:ext cx="2689716" cy="428622"/>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2*2   208*208*16</a:t>
                      </a:r>
                    </a:p>
                  </p:txBody>
                </p:sp>
              </p:grpSp>
              <p:grpSp>
                <p:nvGrpSpPr>
                  <p:cNvPr id="30" name="Group 29">
                    <a:extLst>
                      <a:ext uri="{FF2B5EF4-FFF2-40B4-BE49-F238E27FC236}">
                        <a16:creationId xmlns:a16="http://schemas.microsoft.com/office/drawing/2014/main" id="{208F140D-60D7-472A-AA81-8806159087F5}"/>
                      </a:ext>
                    </a:extLst>
                  </p:cNvPr>
                  <p:cNvGrpSpPr/>
                  <p:nvPr/>
                </p:nvGrpSpPr>
                <p:grpSpPr>
                  <a:xfrm rot="16200000">
                    <a:off x="1483525" y="2102846"/>
                    <a:ext cx="2276235" cy="341813"/>
                    <a:chOff x="5158352" y="5817710"/>
                    <a:chExt cx="2689718" cy="435032"/>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31" name="Rectangle: Rounded Corners 30">
                      <a:extLst>
                        <a:ext uri="{FF2B5EF4-FFF2-40B4-BE49-F238E27FC236}">
                          <a16:creationId xmlns:a16="http://schemas.microsoft.com/office/drawing/2014/main" id="{A0A26CA1-C0E2-4C64-B0E8-4AEB050689B4}"/>
                        </a:ext>
                      </a:extLst>
                    </p:cNvPr>
                    <p:cNvSpPr/>
                    <p:nvPr/>
                  </p:nvSpPr>
                  <p:spPr>
                    <a:xfrm>
                      <a:off x="5158352" y="5841924"/>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E41F405-521E-418B-A393-2AA96BD35A60}"/>
                        </a:ext>
                      </a:extLst>
                    </p:cNvPr>
                    <p:cNvSpPr txBox="1"/>
                    <p:nvPr/>
                  </p:nvSpPr>
                  <p:spPr>
                    <a:xfrm>
                      <a:off x="5298866" y="5817710"/>
                      <a:ext cx="2513779" cy="428621"/>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104*104*64</a:t>
                      </a:r>
                    </a:p>
                  </p:txBody>
                </p:sp>
              </p:grpSp>
              <p:sp>
                <p:nvSpPr>
                  <p:cNvPr id="34" name="Rectangle: Rounded Corners 33">
                    <a:extLst>
                      <a:ext uri="{FF2B5EF4-FFF2-40B4-BE49-F238E27FC236}">
                        <a16:creationId xmlns:a16="http://schemas.microsoft.com/office/drawing/2014/main" id="{519F4DCB-62E7-43E0-821B-E659AA46561C}"/>
                      </a:ext>
                    </a:extLst>
                  </p:cNvPr>
                  <p:cNvSpPr/>
                  <p:nvPr/>
                </p:nvSpPr>
                <p:spPr>
                  <a:xfrm rot="16200000">
                    <a:off x="7533041" y="2115721"/>
                    <a:ext cx="2276235" cy="3227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8810F07-0075-4687-86A5-035DD1A0DE90}"/>
                      </a:ext>
                    </a:extLst>
                  </p:cNvPr>
                  <p:cNvSpPr txBox="1"/>
                  <p:nvPr/>
                </p:nvSpPr>
                <p:spPr>
                  <a:xfrm rot="16200000">
                    <a:off x="8085478" y="1978118"/>
                    <a:ext cx="1148437" cy="336777"/>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1*1</a:t>
                    </a:r>
                  </a:p>
                </p:txBody>
              </p:sp>
              <p:sp>
                <p:nvSpPr>
                  <p:cNvPr id="89" name="Rectangle: Rounded Corners 88">
                    <a:extLst>
                      <a:ext uri="{FF2B5EF4-FFF2-40B4-BE49-F238E27FC236}">
                        <a16:creationId xmlns:a16="http://schemas.microsoft.com/office/drawing/2014/main" id="{4F44C2C9-59D6-4950-BA39-12F13F500DD7}"/>
                      </a:ext>
                    </a:extLst>
                  </p:cNvPr>
                  <p:cNvSpPr/>
                  <p:nvPr/>
                </p:nvSpPr>
                <p:spPr>
                  <a:xfrm rot="16200000">
                    <a:off x="8410878" y="2103659"/>
                    <a:ext cx="2276235" cy="3227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25393EB3-1DB7-44DB-8770-4954D93EA129}"/>
                      </a:ext>
                    </a:extLst>
                  </p:cNvPr>
                  <p:cNvSpPr txBox="1"/>
                  <p:nvPr/>
                </p:nvSpPr>
                <p:spPr>
                  <a:xfrm rot="16200000">
                    <a:off x="8558634" y="2035416"/>
                    <a:ext cx="1983004" cy="336777"/>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1*1    13*13*128</a:t>
                    </a:r>
                  </a:p>
                </p:txBody>
              </p:sp>
              <p:sp>
                <p:nvSpPr>
                  <p:cNvPr id="91" name="Rectangle: Rounded Corners 90">
                    <a:extLst>
                      <a:ext uri="{FF2B5EF4-FFF2-40B4-BE49-F238E27FC236}">
                        <a16:creationId xmlns:a16="http://schemas.microsoft.com/office/drawing/2014/main" id="{6E34C0FC-A1C7-429F-AE97-BE1581F0B024}"/>
                      </a:ext>
                    </a:extLst>
                  </p:cNvPr>
                  <p:cNvSpPr/>
                  <p:nvPr/>
                </p:nvSpPr>
                <p:spPr>
                  <a:xfrm rot="16200000">
                    <a:off x="9027447" y="2120210"/>
                    <a:ext cx="2276235" cy="322788"/>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5CF5C207-6074-485F-82F9-8A4C622EFAB5}"/>
                      </a:ext>
                    </a:extLst>
                  </p:cNvPr>
                  <p:cNvSpPr txBox="1"/>
                  <p:nvPr/>
                </p:nvSpPr>
                <p:spPr>
                  <a:xfrm rot="16200000">
                    <a:off x="9063413" y="2073125"/>
                    <a:ext cx="2215511" cy="336777"/>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Upsample    26*26*384</a:t>
                    </a:r>
                  </a:p>
                </p:txBody>
              </p:sp>
              <p:sp>
                <p:nvSpPr>
                  <p:cNvPr id="94" name="Rectangle: Rounded Corners 93">
                    <a:extLst>
                      <a:ext uri="{FF2B5EF4-FFF2-40B4-BE49-F238E27FC236}">
                        <a16:creationId xmlns:a16="http://schemas.microsoft.com/office/drawing/2014/main" id="{73FBA318-2791-45A2-82CA-619CE3078E0C}"/>
                      </a:ext>
                    </a:extLst>
                  </p:cNvPr>
                  <p:cNvSpPr/>
                  <p:nvPr/>
                </p:nvSpPr>
                <p:spPr>
                  <a:xfrm rot="16200000">
                    <a:off x="9586540" y="2129488"/>
                    <a:ext cx="2276236" cy="322788"/>
                  </a:xfrm>
                  <a:prstGeom prst="roundRect">
                    <a:avLst/>
                  </a:prstGeom>
                  <a:gradFill flip="none" rotWithShape="1">
                    <a:gsLst>
                      <a:gs pos="0">
                        <a:srgbClr val="AFAFC9">
                          <a:shade val="30000"/>
                          <a:satMod val="115000"/>
                        </a:srgbClr>
                      </a:gs>
                      <a:gs pos="50000">
                        <a:srgbClr val="AFAFC9">
                          <a:shade val="67500"/>
                          <a:satMod val="115000"/>
                        </a:srgbClr>
                      </a:gs>
                      <a:gs pos="100000">
                        <a:srgbClr val="AFAFC9">
                          <a:shade val="100000"/>
                          <a:satMod val="115000"/>
                        </a:srgbClr>
                      </a:gs>
                    </a:gsLst>
                    <a:lin ang="27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A24C3C4E-A627-4A0D-BE97-57981BC41324}"/>
                      </a:ext>
                    </a:extLst>
                  </p:cNvPr>
                  <p:cNvSpPr txBox="1"/>
                  <p:nvPr/>
                </p:nvSpPr>
                <p:spPr>
                  <a:xfrm rot="16200000">
                    <a:off x="9759101" y="2048125"/>
                    <a:ext cx="1945630" cy="336777"/>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Concat     26*26*384</a:t>
                    </a:r>
                  </a:p>
                </p:txBody>
              </p:sp>
              <p:sp>
                <p:nvSpPr>
                  <p:cNvPr id="95" name="Rectangle: Rounded Corners 94">
                    <a:extLst>
                      <a:ext uri="{FF2B5EF4-FFF2-40B4-BE49-F238E27FC236}">
                        <a16:creationId xmlns:a16="http://schemas.microsoft.com/office/drawing/2014/main" id="{43422B3A-4387-433E-9786-0371E3CF7E34}"/>
                      </a:ext>
                    </a:extLst>
                  </p:cNvPr>
                  <p:cNvSpPr/>
                  <p:nvPr/>
                </p:nvSpPr>
                <p:spPr>
                  <a:xfrm rot="16200000">
                    <a:off x="10183365" y="2125034"/>
                    <a:ext cx="2276235" cy="3227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BB86FA41-74BF-4990-A5B6-2447C8B23BC9}"/>
                      </a:ext>
                    </a:extLst>
                  </p:cNvPr>
                  <p:cNvSpPr/>
                  <p:nvPr/>
                </p:nvSpPr>
                <p:spPr>
                  <a:xfrm rot="16200000">
                    <a:off x="10780192" y="2129488"/>
                    <a:ext cx="2276235" cy="3227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0F5670ED-3565-4150-AD73-D30B1F331DB1}"/>
                      </a:ext>
                    </a:extLst>
                  </p:cNvPr>
                  <p:cNvSpPr txBox="1"/>
                  <p:nvPr/>
                </p:nvSpPr>
                <p:spPr>
                  <a:xfrm rot="16200000">
                    <a:off x="10267520" y="2066644"/>
                    <a:ext cx="2125561" cy="341255"/>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26*26*256</a:t>
                    </a:r>
                  </a:p>
                </p:txBody>
              </p:sp>
              <p:sp>
                <p:nvSpPr>
                  <p:cNvPr id="98" name="TextBox 97">
                    <a:extLst>
                      <a:ext uri="{FF2B5EF4-FFF2-40B4-BE49-F238E27FC236}">
                        <a16:creationId xmlns:a16="http://schemas.microsoft.com/office/drawing/2014/main" id="{8A8C0584-6EC9-48B4-B2E2-4A24D17B68D1}"/>
                      </a:ext>
                    </a:extLst>
                  </p:cNvPr>
                  <p:cNvSpPr txBox="1"/>
                  <p:nvPr/>
                </p:nvSpPr>
                <p:spPr>
                  <a:xfrm rot="16200000">
                    <a:off x="11355020" y="2103158"/>
                    <a:ext cx="1102090" cy="336777"/>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1*1</a:t>
                    </a:r>
                  </a:p>
                </p:txBody>
              </p:sp>
              <p:grpSp>
                <p:nvGrpSpPr>
                  <p:cNvPr id="36" name="Group 35">
                    <a:extLst>
                      <a:ext uri="{FF2B5EF4-FFF2-40B4-BE49-F238E27FC236}">
                        <a16:creationId xmlns:a16="http://schemas.microsoft.com/office/drawing/2014/main" id="{3EA45BB1-0148-405A-B10B-26F963868F0F}"/>
                      </a:ext>
                    </a:extLst>
                  </p:cNvPr>
                  <p:cNvGrpSpPr/>
                  <p:nvPr/>
                </p:nvGrpSpPr>
                <p:grpSpPr>
                  <a:xfrm rot="16200000">
                    <a:off x="2574257" y="2108715"/>
                    <a:ext cx="2276235" cy="336777"/>
                    <a:chOff x="5158351" y="5817702"/>
                    <a:chExt cx="2689718" cy="428623"/>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37" name="Rectangle: Rounded Corners 36">
                      <a:extLst>
                        <a:ext uri="{FF2B5EF4-FFF2-40B4-BE49-F238E27FC236}">
                          <a16:creationId xmlns:a16="http://schemas.microsoft.com/office/drawing/2014/main" id="{9B497B5D-AF16-449D-8A91-78D7C9FB2F9E}"/>
                        </a:ext>
                      </a:extLst>
                    </p:cNvPr>
                    <p:cNvSpPr/>
                    <p:nvPr/>
                  </p:nvSpPr>
                  <p:spPr>
                    <a:xfrm>
                      <a:off x="5158351" y="5826611"/>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F5053817-F623-4C69-9347-ABBEE8FE7B1E}"/>
                        </a:ext>
                      </a:extLst>
                    </p:cNvPr>
                    <p:cNvSpPr txBox="1"/>
                    <p:nvPr/>
                  </p:nvSpPr>
                  <p:spPr>
                    <a:xfrm>
                      <a:off x="5358870" y="5817702"/>
                      <a:ext cx="2410478" cy="428623"/>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52*52*128</a:t>
                      </a:r>
                    </a:p>
                  </p:txBody>
                </p:sp>
              </p:grpSp>
              <p:grpSp>
                <p:nvGrpSpPr>
                  <p:cNvPr id="45" name="Group 44">
                    <a:extLst>
                      <a:ext uri="{FF2B5EF4-FFF2-40B4-BE49-F238E27FC236}">
                        <a16:creationId xmlns:a16="http://schemas.microsoft.com/office/drawing/2014/main" id="{3E93186E-3B07-4598-B05B-55E2426EDBDD}"/>
                      </a:ext>
                    </a:extLst>
                  </p:cNvPr>
                  <p:cNvGrpSpPr/>
                  <p:nvPr/>
                </p:nvGrpSpPr>
                <p:grpSpPr>
                  <a:xfrm rot="16200000">
                    <a:off x="406745" y="2105835"/>
                    <a:ext cx="2276235" cy="336777"/>
                    <a:chOff x="5158351" y="5840448"/>
                    <a:chExt cx="2689718" cy="428621"/>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46" name="Rectangle: Rounded Corners 45">
                      <a:extLst>
                        <a:ext uri="{FF2B5EF4-FFF2-40B4-BE49-F238E27FC236}">
                          <a16:creationId xmlns:a16="http://schemas.microsoft.com/office/drawing/2014/main" id="{6090BAF6-F2BA-48E8-80FD-33C804EB2477}"/>
                        </a:ext>
                      </a:extLst>
                    </p:cNvPr>
                    <p:cNvSpPr/>
                    <p:nvPr/>
                  </p:nvSpPr>
                  <p:spPr>
                    <a:xfrm>
                      <a:off x="5158351" y="5854951"/>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6E149CE3-6A84-47BF-BC6E-ADD1F826D1E0}"/>
                        </a:ext>
                      </a:extLst>
                    </p:cNvPr>
                    <p:cNvSpPr txBox="1"/>
                    <p:nvPr/>
                  </p:nvSpPr>
                  <p:spPr>
                    <a:xfrm>
                      <a:off x="5356809" y="5840448"/>
                      <a:ext cx="2471578" cy="428621"/>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208*208*32</a:t>
                      </a:r>
                    </a:p>
                  </p:txBody>
                </p:sp>
              </p:grpSp>
              <p:grpSp>
                <p:nvGrpSpPr>
                  <p:cNvPr id="48" name="Group 47">
                    <a:extLst>
                      <a:ext uri="{FF2B5EF4-FFF2-40B4-BE49-F238E27FC236}">
                        <a16:creationId xmlns:a16="http://schemas.microsoft.com/office/drawing/2014/main" id="{0A40AF68-618C-4231-8C7F-DDBE9AEFE4B3}"/>
                      </a:ext>
                    </a:extLst>
                  </p:cNvPr>
                  <p:cNvGrpSpPr/>
                  <p:nvPr/>
                </p:nvGrpSpPr>
                <p:grpSpPr>
                  <a:xfrm rot="16200000">
                    <a:off x="5856367" y="2085271"/>
                    <a:ext cx="2276235" cy="339182"/>
                    <a:chOff x="5158351" y="5817708"/>
                    <a:chExt cx="2689718" cy="431684"/>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49" name="Rectangle: Rounded Corners 48">
                      <a:extLst>
                        <a:ext uri="{FF2B5EF4-FFF2-40B4-BE49-F238E27FC236}">
                          <a16:creationId xmlns:a16="http://schemas.microsoft.com/office/drawing/2014/main" id="{066E6B5A-578B-4880-BD19-8402B0DB7645}"/>
                        </a:ext>
                      </a:extLst>
                    </p:cNvPr>
                    <p:cNvSpPr/>
                    <p:nvPr/>
                  </p:nvSpPr>
                  <p:spPr>
                    <a:xfrm>
                      <a:off x="5158351" y="5826611"/>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ABB0BD8-0A03-419F-9E72-BFF1A3C9F79F}"/>
                        </a:ext>
                      </a:extLst>
                    </p:cNvPr>
                    <p:cNvSpPr txBox="1"/>
                    <p:nvPr/>
                  </p:nvSpPr>
                  <p:spPr>
                    <a:xfrm>
                      <a:off x="5276543" y="5817708"/>
                      <a:ext cx="2559499" cy="431684"/>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13*13*1024</a:t>
                      </a:r>
                    </a:p>
                  </p:txBody>
                </p:sp>
              </p:grpSp>
              <p:grpSp>
                <p:nvGrpSpPr>
                  <p:cNvPr id="51" name="Group 50">
                    <a:extLst>
                      <a:ext uri="{FF2B5EF4-FFF2-40B4-BE49-F238E27FC236}">
                        <a16:creationId xmlns:a16="http://schemas.microsoft.com/office/drawing/2014/main" id="{90E8D9AC-69C6-4602-A2D3-7AC2E403151F}"/>
                      </a:ext>
                    </a:extLst>
                  </p:cNvPr>
                  <p:cNvGrpSpPr/>
                  <p:nvPr/>
                </p:nvGrpSpPr>
                <p:grpSpPr>
                  <a:xfrm rot="16200000">
                    <a:off x="3617382" y="2102098"/>
                    <a:ext cx="2276236" cy="343306"/>
                    <a:chOff x="5158350" y="5817706"/>
                    <a:chExt cx="2689719" cy="436932"/>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52" name="Rectangle: Rounded Corners 51">
                      <a:extLst>
                        <a:ext uri="{FF2B5EF4-FFF2-40B4-BE49-F238E27FC236}">
                          <a16:creationId xmlns:a16="http://schemas.microsoft.com/office/drawing/2014/main" id="{62E318F1-5DB2-414E-9FCD-ACAD269C639D}"/>
                        </a:ext>
                      </a:extLst>
                    </p:cNvPr>
                    <p:cNvSpPr/>
                    <p:nvPr/>
                  </p:nvSpPr>
                  <p:spPr>
                    <a:xfrm>
                      <a:off x="5158350" y="5843820"/>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8FC0570-39A4-4BC9-AB63-81EEA5603E65}"/>
                        </a:ext>
                      </a:extLst>
                    </p:cNvPr>
                    <p:cNvSpPr txBox="1"/>
                    <p:nvPr/>
                  </p:nvSpPr>
                  <p:spPr>
                    <a:xfrm>
                      <a:off x="5281478" y="5817706"/>
                      <a:ext cx="2566591" cy="428623"/>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26*26*256</a:t>
                      </a:r>
                    </a:p>
                  </p:txBody>
                </p:sp>
              </p:grpSp>
              <p:grpSp>
                <p:nvGrpSpPr>
                  <p:cNvPr id="57" name="Group 56">
                    <a:extLst>
                      <a:ext uri="{FF2B5EF4-FFF2-40B4-BE49-F238E27FC236}">
                        <a16:creationId xmlns:a16="http://schemas.microsoft.com/office/drawing/2014/main" id="{23503080-7070-492B-82E9-E48390F496E3}"/>
                      </a:ext>
                    </a:extLst>
                  </p:cNvPr>
                  <p:cNvGrpSpPr/>
                  <p:nvPr/>
                </p:nvGrpSpPr>
                <p:grpSpPr>
                  <a:xfrm rot="16200000">
                    <a:off x="6396742" y="2076289"/>
                    <a:ext cx="2296601" cy="336777"/>
                    <a:chOff x="5158351" y="5794180"/>
                    <a:chExt cx="2713783" cy="428623"/>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58" name="Rectangle: Rounded Corners 57">
                      <a:extLst>
                        <a:ext uri="{FF2B5EF4-FFF2-40B4-BE49-F238E27FC236}">
                          <a16:creationId xmlns:a16="http://schemas.microsoft.com/office/drawing/2014/main" id="{B6C15C57-3163-4AB3-87EA-5B55950944C3}"/>
                        </a:ext>
                      </a:extLst>
                    </p:cNvPr>
                    <p:cNvSpPr/>
                    <p:nvPr/>
                  </p:nvSpPr>
                  <p:spPr>
                    <a:xfrm>
                      <a:off x="5158351" y="5807533"/>
                      <a:ext cx="2689717"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80E3FD00-A86A-4FC6-B0BB-6E17FEDCE759}"/>
                        </a:ext>
                      </a:extLst>
                    </p:cNvPr>
                    <p:cNvSpPr txBox="1"/>
                    <p:nvPr/>
                  </p:nvSpPr>
                  <p:spPr>
                    <a:xfrm>
                      <a:off x="5276543" y="5794180"/>
                      <a:ext cx="2595591" cy="428623"/>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1*1    13*13*256</a:t>
                      </a:r>
                    </a:p>
                  </p:txBody>
                </p:sp>
              </p:grpSp>
              <p:grpSp>
                <p:nvGrpSpPr>
                  <p:cNvPr id="60" name="Group 59">
                    <a:extLst>
                      <a:ext uri="{FF2B5EF4-FFF2-40B4-BE49-F238E27FC236}">
                        <a16:creationId xmlns:a16="http://schemas.microsoft.com/office/drawing/2014/main" id="{6DF1D9AC-D9B6-4473-80F0-AC6CB1D5F2ED}"/>
                      </a:ext>
                    </a:extLst>
                  </p:cNvPr>
                  <p:cNvGrpSpPr/>
                  <p:nvPr/>
                </p:nvGrpSpPr>
                <p:grpSpPr>
                  <a:xfrm rot="16200000">
                    <a:off x="4741023" y="2108273"/>
                    <a:ext cx="2276239" cy="337655"/>
                    <a:chOff x="5158351" y="5841924"/>
                    <a:chExt cx="2689722" cy="429741"/>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61" name="Rectangle: Rounded Corners 60">
                      <a:extLst>
                        <a:ext uri="{FF2B5EF4-FFF2-40B4-BE49-F238E27FC236}">
                          <a16:creationId xmlns:a16="http://schemas.microsoft.com/office/drawing/2014/main" id="{4F54A31E-CFCA-4A16-8C2D-0B77A3360BB7}"/>
                        </a:ext>
                      </a:extLst>
                    </p:cNvPr>
                    <p:cNvSpPr/>
                    <p:nvPr/>
                  </p:nvSpPr>
                  <p:spPr>
                    <a:xfrm>
                      <a:off x="5158351" y="5841924"/>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82F3BF6C-65A1-4BD7-ADCF-A6DB7714FF1F}"/>
                        </a:ext>
                      </a:extLst>
                    </p:cNvPr>
                    <p:cNvSpPr txBox="1"/>
                    <p:nvPr/>
                  </p:nvSpPr>
                  <p:spPr>
                    <a:xfrm>
                      <a:off x="5285441" y="5843042"/>
                      <a:ext cx="2562632" cy="428623"/>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13*13*512</a:t>
                      </a:r>
                    </a:p>
                  </p:txBody>
                </p:sp>
              </p:grpSp>
              <p:grpSp>
                <p:nvGrpSpPr>
                  <p:cNvPr id="63" name="Group 62">
                    <a:extLst>
                      <a:ext uri="{FF2B5EF4-FFF2-40B4-BE49-F238E27FC236}">
                        <a16:creationId xmlns:a16="http://schemas.microsoft.com/office/drawing/2014/main" id="{F51E405F-7EB3-429F-92E9-7F04E36F2982}"/>
                      </a:ext>
                    </a:extLst>
                  </p:cNvPr>
                  <p:cNvGrpSpPr/>
                  <p:nvPr/>
                </p:nvGrpSpPr>
                <p:grpSpPr>
                  <a:xfrm rot="16200000">
                    <a:off x="6960168" y="2107055"/>
                    <a:ext cx="2276235" cy="336776"/>
                    <a:chOff x="5158351" y="5817639"/>
                    <a:chExt cx="2689718" cy="428622"/>
                  </a:xfrm>
                  <a:gradFill flip="none" rotWithShape="1">
                    <a:gsLst>
                      <a:gs pos="0">
                        <a:srgbClr val="33CCCC">
                          <a:shade val="30000"/>
                          <a:satMod val="115000"/>
                        </a:srgbClr>
                      </a:gs>
                      <a:gs pos="50000">
                        <a:srgbClr val="33CCCC">
                          <a:shade val="67500"/>
                          <a:satMod val="115000"/>
                        </a:srgbClr>
                      </a:gs>
                      <a:gs pos="100000">
                        <a:srgbClr val="33CCCC">
                          <a:shade val="100000"/>
                          <a:satMod val="115000"/>
                        </a:srgbClr>
                      </a:gs>
                    </a:gsLst>
                    <a:lin ang="16200000" scaled="1"/>
                    <a:tileRect/>
                  </a:gradFill>
                </p:grpSpPr>
                <p:sp>
                  <p:nvSpPr>
                    <p:cNvPr id="64" name="Rectangle: Rounded Corners 63">
                      <a:extLst>
                        <a:ext uri="{FF2B5EF4-FFF2-40B4-BE49-F238E27FC236}">
                          <a16:creationId xmlns:a16="http://schemas.microsoft.com/office/drawing/2014/main" id="{C0227923-4BD6-4431-8AE5-0E8976397F12}"/>
                        </a:ext>
                      </a:extLst>
                    </p:cNvPr>
                    <p:cNvSpPr/>
                    <p:nvPr/>
                  </p:nvSpPr>
                  <p:spPr>
                    <a:xfrm>
                      <a:off x="5158351" y="5826611"/>
                      <a:ext cx="2689718" cy="4108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D3E241C-DFEF-494F-B8CE-72D8CB7E04B3}"/>
                        </a:ext>
                      </a:extLst>
                    </p:cNvPr>
                    <p:cNvSpPr txBox="1"/>
                    <p:nvPr/>
                  </p:nvSpPr>
                  <p:spPr>
                    <a:xfrm>
                      <a:off x="5292478" y="5817639"/>
                      <a:ext cx="2524101" cy="428622"/>
                    </a:xfrm>
                    <a:prstGeom prst="rect">
                      <a:avLst/>
                    </a:prstGeom>
                    <a:noFill/>
                    <a:ln>
                      <a:noFill/>
                    </a:ln>
                    <a:scene3d>
                      <a:camera prst="orthographicFront"/>
                      <a:lightRig rig="threePt" dir="t"/>
                    </a:scene3d>
                    <a:sp3d>
                      <a:bevelT w="152400" h="50800" prst="softRound"/>
                    </a:sp3d>
                  </p:spPr>
                  <p:txBody>
                    <a:bodyPr wrap="square" rtlCol="0">
                      <a:spAutoFit/>
                    </a:bodyPr>
                    <a:lstStyle/>
                    <a:p>
                      <a:r>
                        <a:rPr lang="en-US" sz="1400" b="1" dirty="0">
                          <a:solidFill>
                            <a:srgbClr val="1B1B1B"/>
                          </a:solidFill>
                          <a:latin typeface="Book Antiqua" panose="02040602050305030304" pitchFamily="18" charset="0"/>
                        </a:rPr>
                        <a:t>Conv 3*3    13*13*512</a:t>
                      </a:r>
                    </a:p>
                  </p:txBody>
                </p:sp>
              </p:grpSp>
              <p:grpSp>
                <p:nvGrpSpPr>
                  <p:cNvPr id="66" name="Group 65">
                    <a:extLst>
                      <a:ext uri="{FF2B5EF4-FFF2-40B4-BE49-F238E27FC236}">
                        <a16:creationId xmlns:a16="http://schemas.microsoft.com/office/drawing/2014/main" id="{0FC805DF-C9F1-4A24-A14F-5CAE1AF6AF43}"/>
                      </a:ext>
                    </a:extLst>
                  </p:cNvPr>
                  <p:cNvGrpSpPr/>
                  <p:nvPr/>
                </p:nvGrpSpPr>
                <p:grpSpPr>
                  <a:xfrm rot="16200000">
                    <a:off x="4148483" y="2100060"/>
                    <a:ext cx="2276236" cy="347378"/>
                    <a:chOff x="3498102" y="3576847"/>
                    <a:chExt cx="2689718" cy="442115"/>
                  </a:xfrm>
                </p:grpSpPr>
                <p:sp>
                  <p:nvSpPr>
                    <p:cNvPr id="67" name="Rectangle: Rounded Corners 66">
                      <a:extLst>
                        <a:ext uri="{FF2B5EF4-FFF2-40B4-BE49-F238E27FC236}">
                          <a16:creationId xmlns:a16="http://schemas.microsoft.com/office/drawing/2014/main" id="{8EC21DDD-AFFA-444A-B968-2A84652B0840}"/>
                        </a:ext>
                      </a:extLst>
                    </p:cNvPr>
                    <p:cNvSpPr/>
                    <p:nvPr/>
                  </p:nvSpPr>
                  <p:spPr>
                    <a:xfrm rot="5400000">
                      <a:off x="4637552" y="2468694"/>
                      <a:ext cx="410818" cy="2689718"/>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0F6A003-A7CB-44CD-BC9B-BF80A23CC269}"/>
                        </a:ext>
                      </a:extLst>
                    </p:cNvPr>
                    <p:cNvSpPr txBox="1"/>
                    <p:nvPr/>
                  </p:nvSpPr>
                  <p:spPr>
                    <a:xfrm>
                      <a:off x="3556172" y="3576847"/>
                      <a:ext cx="2616147" cy="428622"/>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2*2   13*13*256</a:t>
                      </a:r>
                    </a:p>
                  </p:txBody>
                </p:sp>
              </p:grpSp>
              <p:grpSp>
                <p:nvGrpSpPr>
                  <p:cNvPr id="69" name="Group 68">
                    <a:extLst>
                      <a:ext uri="{FF2B5EF4-FFF2-40B4-BE49-F238E27FC236}">
                        <a16:creationId xmlns:a16="http://schemas.microsoft.com/office/drawing/2014/main" id="{DD3363C6-52E4-4ED4-BB05-6579D4B1878C}"/>
                      </a:ext>
                    </a:extLst>
                  </p:cNvPr>
                  <p:cNvGrpSpPr/>
                  <p:nvPr/>
                </p:nvGrpSpPr>
                <p:grpSpPr>
                  <a:xfrm rot="16200000">
                    <a:off x="2022478" y="2104357"/>
                    <a:ext cx="2276236" cy="338781"/>
                    <a:chOff x="3498102" y="3596283"/>
                    <a:chExt cx="2689718" cy="431174"/>
                  </a:xfrm>
                </p:grpSpPr>
                <p:sp>
                  <p:nvSpPr>
                    <p:cNvPr id="70" name="Rectangle: Rounded Corners 69">
                      <a:extLst>
                        <a:ext uri="{FF2B5EF4-FFF2-40B4-BE49-F238E27FC236}">
                          <a16:creationId xmlns:a16="http://schemas.microsoft.com/office/drawing/2014/main" id="{E289A086-238B-4E29-8B2E-306CE916098A}"/>
                        </a:ext>
                      </a:extLst>
                    </p:cNvPr>
                    <p:cNvSpPr/>
                    <p:nvPr/>
                  </p:nvSpPr>
                  <p:spPr>
                    <a:xfrm rot="5400000">
                      <a:off x="4637552" y="2468694"/>
                      <a:ext cx="410818" cy="2689718"/>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26C1A5C6-426B-4942-AB37-DB0147FBEAF0}"/>
                        </a:ext>
                      </a:extLst>
                    </p:cNvPr>
                    <p:cNvSpPr txBox="1"/>
                    <p:nvPr/>
                  </p:nvSpPr>
                  <p:spPr>
                    <a:xfrm>
                      <a:off x="3594973" y="3596283"/>
                      <a:ext cx="2583566" cy="431174"/>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2*2   52*52*64</a:t>
                      </a:r>
                    </a:p>
                  </p:txBody>
                </p:sp>
              </p:grpSp>
              <p:grpSp>
                <p:nvGrpSpPr>
                  <p:cNvPr id="72" name="Group 71">
                    <a:extLst>
                      <a:ext uri="{FF2B5EF4-FFF2-40B4-BE49-F238E27FC236}">
                        <a16:creationId xmlns:a16="http://schemas.microsoft.com/office/drawing/2014/main" id="{5020452C-5B48-44E2-A321-DBD08794AD07}"/>
                      </a:ext>
                    </a:extLst>
                  </p:cNvPr>
                  <p:cNvGrpSpPr/>
                  <p:nvPr/>
                </p:nvGrpSpPr>
                <p:grpSpPr>
                  <a:xfrm rot="16200000">
                    <a:off x="958840" y="2086921"/>
                    <a:ext cx="2299740" cy="350163"/>
                    <a:chOff x="3498102" y="3646104"/>
                    <a:chExt cx="2717492" cy="445660"/>
                  </a:xfrm>
                </p:grpSpPr>
                <p:sp>
                  <p:nvSpPr>
                    <p:cNvPr id="73" name="Rectangle: Rounded Corners 72">
                      <a:extLst>
                        <a:ext uri="{FF2B5EF4-FFF2-40B4-BE49-F238E27FC236}">
                          <a16:creationId xmlns:a16="http://schemas.microsoft.com/office/drawing/2014/main" id="{4F0FB6C8-960C-4AC9-AA50-F9AB6475B32C}"/>
                        </a:ext>
                      </a:extLst>
                    </p:cNvPr>
                    <p:cNvSpPr/>
                    <p:nvPr/>
                  </p:nvSpPr>
                  <p:spPr>
                    <a:xfrm rot="5400000">
                      <a:off x="4642939" y="2524559"/>
                      <a:ext cx="422368" cy="2712041"/>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8FDF76D8-01CC-4B44-A0C5-25619D573DE9}"/>
                        </a:ext>
                      </a:extLst>
                    </p:cNvPr>
                    <p:cNvSpPr txBox="1"/>
                    <p:nvPr/>
                  </p:nvSpPr>
                  <p:spPr>
                    <a:xfrm>
                      <a:off x="3525874" y="3646104"/>
                      <a:ext cx="2689720" cy="428622"/>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a:t>
                      </a:r>
                      <a:r>
                        <a:rPr lang="en-US" sz="1400" b="1">
                          <a:solidFill>
                            <a:srgbClr val="1B1B1B"/>
                          </a:solidFill>
                          <a:latin typeface="Book Antiqua" panose="02040602050305030304" pitchFamily="18" charset="0"/>
                        </a:rPr>
                        <a:t>2*2   104*104*32</a:t>
                      </a:r>
                      <a:endParaRPr lang="en-US" sz="1400" b="1" dirty="0">
                        <a:solidFill>
                          <a:srgbClr val="1B1B1B"/>
                        </a:solidFill>
                        <a:latin typeface="Book Antiqua" panose="02040602050305030304" pitchFamily="18" charset="0"/>
                      </a:endParaRPr>
                    </a:p>
                  </p:txBody>
                </p:sp>
              </p:grpSp>
              <p:grpSp>
                <p:nvGrpSpPr>
                  <p:cNvPr id="75" name="Group 74">
                    <a:extLst>
                      <a:ext uri="{FF2B5EF4-FFF2-40B4-BE49-F238E27FC236}">
                        <a16:creationId xmlns:a16="http://schemas.microsoft.com/office/drawing/2014/main" id="{7F032514-2DFE-4ABA-956E-594284E47B7A}"/>
                      </a:ext>
                    </a:extLst>
                  </p:cNvPr>
                  <p:cNvGrpSpPr/>
                  <p:nvPr/>
                </p:nvGrpSpPr>
                <p:grpSpPr>
                  <a:xfrm rot="16200000">
                    <a:off x="3088438" y="2108716"/>
                    <a:ext cx="2276235" cy="336777"/>
                    <a:chOff x="3498102" y="3598833"/>
                    <a:chExt cx="2689718" cy="428623"/>
                  </a:xfrm>
                </p:grpSpPr>
                <p:sp>
                  <p:nvSpPr>
                    <p:cNvPr id="76" name="Rectangle: Rounded Corners 75">
                      <a:extLst>
                        <a:ext uri="{FF2B5EF4-FFF2-40B4-BE49-F238E27FC236}">
                          <a16:creationId xmlns:a16="http://schemas.microsoft.com/office/drawing/2014/main" id="{BEA76879-8775-4C1F-8DA7-E7B8A12E4017}"/>
                        </a:ext>
                      </a:extLst>
                    </p:cNvPr>
                    <p:cNvSpPr/>
                    <p:nvPr/>
                  </p:nvSpPr>
                  <p:spPr>
                    <a:xfrm rot="5400000">
                      <a:off x="4637552" y="2468694"/>
                      <a:ext cx="410818" cy="2689718"/>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3A617B77-E5BF-4CCC-A5F0-9601348ACF85}"/>
                        </a:ext>
                      </a:extLst>
                    </p:cNvPr>
                    <p:cNvSpPr txBox="1"/>
                    <p:nvPr/>
                  </p:nvSpPr>
                  <p:spPr>
                    <a:xfrm>
                      <a:off x="3539893" y="3598833"/>
                      <a:ext cx="2621072" cy="428623"/>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2*2   26*26*128</a:t>
                      </a:r>
                    </a:p>
                  </p:txBody>
                </p:sp>
              </p:grpSp>
              <p:grpSp>
                <p:nvGrpSpPr>
                  <p:cNvPr id="78" name="Group 77">
                    <a:extLst>
                      <a:ext uri="{FF2B5EF4-FFF2-40B4-BE49-F238E27FC236}">
                        <a16:creationId xmlns:a16="http://schemas.microsoft.com/office/drawing/2014/main" id="{A99D3653-92C4-4501-B158-BC2255CA3CE2}"/>
                      </a:ext>
                    </a:extLst>
                  </p:cNvPr>
                  <p:cNvGrpSpPr/>
                  <p:nvPr/>
                </p:nvGrpSpPr>
                <p:grpSpPr>
                  <a:xfrm rot="16200000">
                    <a:off x="5283727" y="2103338"/>
                    <a:ext cx="2276236" cy="336777"/>
                    <a:chOff x="3480389" y="3591789"/>
                    <a:chExt cx="2689718" cy="428622"/>
                  </a:xfrm>
                </p:grpSpPr>
                <p:sp>
                  <p:nvSpPr>
                    <p:cNvPr id="79" name="Rectangle: Rounded Corners 78">
                      <a:extLst>
                        <a:ext uri="{FF2B5EF4-FFF2-40B4-BE49-F238E27FC236}">
                          <a16:creationId xmlns:a16="http://schemas.microsoft.com/office/drawing/2014/main" id="{35FC265C-9DC3-4E50-9A31-AABCC800E798}"/>
                        </a:ext>
                      </a:extLst>
                    </p:cNvPr>
                    <p:cNvSpPr/>
                    <p:nvPr/>
                  </p:nvSpPr>
                  <p:spPr>
                    <a:xfrm rot="5400000">
                      <a:off x="4619839" y="2468694"/>
                      <a:ext cx="410818" cy="2689718"/>
                    </a:xfrm>
                    <a:prstGeom prst="roundRect">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189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277165E7-DE64-47E4-9EEB-CB0B651FD92D}"/>
                        </a:ext>
                      </a:extLst>
                    </p:cNvPr>
                    <p:cNvSpPr txBox="1"/>
                    <p:nvPr/>
                  </p:nvSpPr>
                  <p:spPr>
                    <a:xfrm>
                      <a:off x="3505766" y="3591789"/>
                      <a:ext cx="2648844" cy="428622"/>
                    </a:xfrm>
                    <a:prstGeom prst="rect">
                      <a:avLst/>
                    </a:prstGeom>
                    <a:noFill/>
                    <a:scene3d>
                      <a:camera prst="orthographicFront"/>
                      <a:lightRig rig="threePt" dir="t"/>
                    </a:scene3d>
                    <a:sp3d/>
                  </p:spPr>
                  <p:txBody>
                    <a:bodyPr wrap="square" rtlCol="0">
                      <a:spAutoFit/>
                    </a:bodyPr>
                    <a:lstStyle/>
                    <a:p>
                      <a:r>
                        <a:rPr lang="en-US" sz="1400" b="1" dirty="0">
                          <a:solidFill>
                            <a:srgbClr val="1B1B1B"/>
                          </a:solidFill>
                          <a:latin typeface="Book Antiqua" panose="02040602050305030304" pitchFamily="18" charset="0"/>
                        </a:rPr>
                        <a:t>Maxpool 2*2   13*13*512</a:t>
                      </a:r>
                    </a:p>
                  </p:txBody>
                </p:sp>
              </p:grpSp>
            </p:grpSp>
            <p:cxnSp>
              <p:nvCxnSpPr>
                <p:cNvPr id="5" name="Straight Arrow Connector 4">
                  <a:extLst>
                    <a:ext uri="{FF2B5EF4-FFF2-40B4-BE49-F238E27FC236}">
                      <a16:creationId xmlns:a16="http://schemas.microsoft.com/office/drawing/2014/main" id="{C3CD04C1-BDCB-4939-864A-E0D0812A01EF}"/>
                    </a:ext>
                  </a:extLst>
                </p:cNvPr>
                <p:cNvCxnSpPr>
                  <a:stCxn id="26" idx="2"/>
                  <a:endCxn id="2" idx="1"/>
                </p:cNvCxnSpPr>
                <p:nvPr/>
              </p:nvCxnSpPr>
              <p:spPr>
                <a:xfrm flipV="1">
                  <a:off x="367292" y="2276069"/>
                  <a:ext cx="221722"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D9D23A27-E800-451D-BAF5-FE4CF26C9D2C}"/>
                    </a:ext>
                  </a:extLst>
                </p:cNvPr>
                <p:cNvCxnSpPr>
                  <a:stCxn id="2" idx="3"/>
                </p:cNvCxnSpPr>
                <p:nvPr/>
              </p:nvCxnSpPr>
              <p:spPr>
                <a:xfrm>
                  <a:off x="941698" y="2276069"/>
                  <a:ext cx="2361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63F8735E-51EF-4588-A40B-C372AA491E5A}"/>
                    </a:ext>
                  </a:extLst>
                </p:cNvPr>
                <p:cNvCxnSpPr>
                  <a:cxnSpLocks/>
                  <a:stCxn id="46" idx="2"/>
                  <a:endCxn id="73" idx="1"/>
                </p:cNvCxnSpPr>
                <p:nvPr/>
              </p:nvCxnSpPr>
              <p:spPr>
                <a:xfrm flipV="1">
                  <a:off x="1495212" y="2263261"/>
                  <a:ext cx="234849" cy="99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7E5D1E76-C495-4E73-A131-9002D8C2D176}"/>
                    </a:ext>
                  </a:extLst>
                </p:cNvPr>
                <p:cNvCxnSpPr>
                  <a:cxnSpLocks/>
                </p:cNvCxnSpPr>
                <p:nvPr/>
              </p:nvCxnSpPr>
              <p:spPr>
                <a:xfrm flipV="1">
                  <a:off x="2048522" y="2272988"/>
                  <a:ext cx="17908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89F92756-C29B-44B6-9594-FC97D20EA051}"/>
                    </a:ext>
                  </a:extLst>
                </p:cNvPr>
                <p:cNvCxnSpPr>
                  <a:cxnSpLocks/>
                </p:cNvCxnSpPr>
                <p:nvPr/>
              </p:nvCxnSpPr>
              <p:spPr>
                <a:xfrm>
                  <a:off x="2534251" y="2281934"/>
                  <a:ext cx="207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285BAF9-D673-4878-A51D-7F30D5EC4328}"/>
                    </a:ext>
                  </a:extLst>
                </p:cNvPr>
                <p:cNvCxnSpPr>
                  <a:stCxn id="70" idx="3"/>
                  <a:endCxn id="37" idx="0"/>
                </p:cNvCxnSpPr>
                <p:nvPr/>
              </p:nvCxnSpPr>
              <p:spPr>
                <a:xfrm>
                  <a:off x="3064815" y="2272710"/>
                  <a:ext cx="221596" cy="3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05AF284B-5C6F-40C0-8D48-7AAFD1FBBFA4}"/>
                    </a:ext>
                  </a:extLst>
                </p:cNvPr>
                <p:cNvCxnSpPr>
                  <a:stCxn id="76" idx="3"/>
                  <a:endCxn id="52" idx="0"/>
                </p:cNvCxnSpPr>
                <p:nvPr/>
              </p:nvCxnSpPr>
              <p:spPr>
                <a:xfrm flipV="1">
                  <a:off x="4101337" y="2272716"/>
                  <a:ext cx="210326" cy="33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DE753BB-F563-43DA-B819-EF6742920C39}"/>
                    </a:ext>
                  </a:extLst>
                </p:cNvPr>
                <p:cNvCxnSpPr>
                  <a:stCxn id="52" idx="2"/>
                  <a:endCxn id="67" idx="1"/>
                </p:cNvCxnSpPr>
                <p:nvPr/>
              </p:nvCxnSpPr>
              <p:spPr>
                <a:xfrm flipV="1">
                  <a:off x="4625832" y="2272713"/>
                  <a:ext cx="204732"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40FD024-540E-469F-B51B-1A7EFB121A0B}"/>
                    </a:ext>
                  </a:extLst>
                </p:cNvPr>
                <p:cNvCxnSpPr>
                  <a:stCxn id="67" idx="3"/>
                </p:cNvCxnSpPr>
                <p:nvPr/>
              </p:nvCxnSpPr>
              <p:spPr>
                <a:xfrm>
                  <a:off x="5144739" y="2272711"/>
                  <a:ext cx="2501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9972AD99-AFF5-49F1-B78A-7BDF5ACF2C24}"/>
                    </a:ext>
                  </a:extLst>
                </p:cNvPr>
                <p:cNvCxnSpPr>
                  <a:stCxn id="61" idx="2"/>
                  <a:endCxn id="79" idx="1"/>
                </p:cNvCxnSpPr>
                <p:nvPr/>
              </p:nvCxnSpPr>
              <p:spPr>
                <a:xfrm flipV="1">
                  <a:off x="5702267" y="2270688"/>
                  <a:ext cx="226959" cy="53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FE93622A-9110-4899-B2EC-209E4CD32394}"/>
                    </a:ext>
                  </a:extLst>
                </p:cNvPr>
                <p:cNvCxnSpPr>
                  <a:cxnSpLocks/>
                  <a:stCxn id="79" idx="3"/>
                </p:cNvCxnSpPr>
                <p:nvPr/>
              </p:nvCxnSpPr>
              <p:spPr>
                <a:xfrm flipV="1">
                  <a:off x="6243395" y="2263262"/>
                  <a:ext cx="241124" cy="74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E598FDF9-1D79-428A-83DE-61AEE18F5F90}"/>
                    </a:ext>
                  </a:extLst>
                </p:cNvPr>
                <p:cNvCxnSpPr>
                  <a:cxnSpLocks/>
                  <a:stCxn id="49" idx="2"/>
                  <a:endCxn id="58" idx="0"/>
                </p:cNvCxnSpPr>
                <p:nvPr/>
              </p:nvCxnSpPr>
              <p:spPr>
                <a:xfrm>
                  <a:off x="6793888" y="2253806"/>
                  <a:ext cx="22626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B5CC8EC-81AE-4D8C-B640-7A8EF5216AEB}"/>
                    </a:ext>
                  </a:extLst>
                </p:cNvPr>
                <p:cNvCxnSpPr>
                  <a:cxnSpLocks/>
                </p:cNvCxnSpPr>
                <p:nvPr/>
              </p:nvCxnSpPr>
              <p:spPr>
                <a:xfrm>
                  <a:off x="7334318" y="2261526"/>
                  <a:ext cx="2209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78443499-6542-4E1D-9769-5336D87E5178}"/>
                    </a:ext>
                  </a:extLst>
                </p:cNvPr>
                <p:cNvCxnSpPr>
                  <a:cxnSpLocks/>
                  <a:stCxn id="64" idx="2"/>
                  <a:endCxn id="34" idx="0"/>
                </p:cNvCxnSpPr>
                <p:nvPr/>
              </p:nvCxnSpPr>
              <p:spPr>
                <a:xfrm>
                  <a:off x="7869441" y="2274404"/>
                  <a:ext cx="243341" cy="16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Straight Arrow Connector 111">
                  <a:extLst>
                    <a:ext uri="{FF2B5EF4-FFF2-40B4-BE49-F238E27FC236}">
                      <a16:creationId xmlns:a16="http://schemas.microsoft.com/office/drawing/2014/main" id="{DB77B527-18EC-47C3-91C0-87E39999E52D}"/>
                    </a:ext>
                  </a:extLst>
                </p:cNvPr>
                <p:cNvCxnSpPr>
                  <a:cxnSpLocks/>
                  <a:endCxn id="91" idx="0"/>
                </p:cNvCxnSpPr>
                <p:nvPr/>
              </p:nvCxnSpPr>
              <p:spPr>
                <a:xfrm flipV="1">
                  <a:off x="9281348" y="2280574"/>
                  <a:ext cx="285936" cy="72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Straight Arrow Connector 114">
                  <a:extLst>
                    <a:ext uri="{FF2B5EF4-FFF2-40B4-BE49-F238E27FC236}">
                      <a16:creationId xmlns:a16="http://schemas.microsoft.com/office/drawing/2014/main" id="{DC585711-77FD-4A2D-969E-148928FE1508}"/>
                    </a:ext>
                  </a:extLst>
                </p:cNvPr>
                <p:cNvCxnSpPr>
                  <a:stCxn id="91" idx="2"/>
                  <a:endCxn id="94" idx="0"/>
                </p:cNvCxnSpPr>
                <p:nvPr/>
              </p:nvCxnSpPr>
              <p:spPr>
                <a:xfrm>
                  <a:off x="9881453" y="2280574"/>
                  <a:ext cx="229996" cy="92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E9E69B64-0C7F-4B57-9EEF-AFF082B1FF10}"/>
                    </a:ext>
                  </a:extLst>
                </p:cNvPr>
                <p:cNvCxnSpPr>
                  <a:cxnSpLocks/>
                  <a:stCxn id="94" idx="2"/>
                </p:cNvCxnSpPr>
                <p:nvPr/>
              </p:nvCxnSpPr>
              <p:spPr>
                <a:xfrm flipV="1">
                  <a:off x="10425618" y="2286002"/>
                  <a:ext cx="276725" cy="3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5" name="Straight Arrow Connector 124">
                  <a:extLst>
                    <a:ext uri="{FF2B5EF4-FFF2-40B4-BE49-F238E27FC236}">
                      <a16:creationId xmlns:a16="http://schemas.microsoft.com/office/drawing/2014/main" id="{6924BF50-B04F-415B-AD78-387DCBB3AB3F}"/>
                    </a:ext>
                  </a:extLst>
                </p:cNvPr>
                <p:cNvCxnSpPr>
                  <a:cxnSpLocks/>
                </p:cNvCxnSpPr>
                <p:nvPr/>
              </p:nvCxnSpPr>
              <p:spPr>
                <a:xfrm>
                  <a:off x="11001689" y="2305594"/>
                  <a:ext cx="2491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Connector: Elbow 128">
                  <a:extLst>
                    <a:ext uri="{FF2B5EF4-FFF2-40B4-BE49-F238E27FC236}">
                      <a16:creationId xmlns:a16="http://schemas.microsoft.com/office/drawing/2014/main" id="{5482BCB4-AE72-403A-B1F7-0FDEA75FC992}"/>
                    </a:ext>
                  </a:extLst>
                </p:cNvPr>
                <p:cNvCxnSpPr>
                  <a:cxnSpLocks/>
                  <a:stCxn id="53" idx="3"/>
                  <a:endCxn id="94" idx="3"/>
                </p:cNvCxnSpPr>
                <p:nvPr/>
              </p:nvCxnSpPr>
              <p:spPr>
                <a:xfrm rot="16200000" flipH="1">
                  <a:off x="7353483" y="-1764329"/>
                  <a:ext cx="17146" cy="5812953"/>
                </a:xfrm>
                <a:prstGeom prst="bentConnector3">
                  <a:avLst>
                    <a:gd name="adj1" fmla="val -5443427"/>
                  </a:avLst>
                </a:prstGeom>
                <a:ln w="28575">
                  <a:tailEnd type="triangle"/>
                </a:ln>
              </p:spPr>
              <p:style>
                <a:lnRef idx="3">
                  <a:schemeClr val="dk1"/>
                </a:lnRef>
                <a:fillRef idx="0">
                  <a:schemeClr val="dk1"/>
                </a:fillRef>
                <a:effectRef idx="2">
                  <a:schemeClr val="dk1"/>
                </a:effectRef>
                <a:fontRef idx="minor">
                  <a:schemeClr val="tx1"/>
                </a:fontRef>
              </p:style>
            </p:cxnSp>
            <p:sp>
              <p:nvSpPr>
                <p:cNvPr id="133" name="Cube 132">
                  <a:extLst>
                    <a:ext uri="{FF2B5EF4-FFF2-40B4-BE49-F238E27FC236}">
                      <a16:creationId xmlns:a16="http://schemas.microsoft.com/office/drawing/2014/main" id="{83CF20F8-C37B-4479-9A9E-8049CFFACD34}"/>
                    </a:ext>
                  </a:extLst>
                </p:cNvPr>
                <p:cNvSpPr/>
                <p:nvPr/>
              </p:nvSpPr>
              <p:spPr>
                <a:xfrm>
                  <a:off x="7939388" y="3934956"/>
                  <a:ext cx="1427240" cy="1167055"/>
                </a:xfrm>
                <a:prstGeom prst="cube">
                  <a:avLst>
                    <a:gd name="adj" fmla="val 13659"/>
                  </a:avLst>
                </a:prstGeom>
                <a:ln>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Output 1</a:t>
                  </a:r>
                </a:p>
                <a:p>
                  <a:pPr algn="ctr"/>
                  <a:r>
                    <a:rPr lang="en-US" sz="1600" b="1" dirty="0">
                      <a:solidFill>
                        <a:schemeClr val="tx1"/>
                      </a:solidFill>
                      <a:latin typeface="Book Antiqua" panose="02040602050305030304" pitchFamily="18" charset="0"/>
                    </a:rPr>
                    <a:t>13*13*255</a:t>
                  </a:r>
                </a:p>
              </p:txBody>
            </p:sp>
            <p:cxnSp>
              <p:nvCxnSpPr>
                <p:cNvPr id="142" name="Connector: Elbow 141">
                  <a:extLst>
                    <a:ext uri="{FF2B5EF4-FFF2-40B4-BE49-F238E27FC236}">
                      <a16:creationId xmlns:a16="http://schemas.microsoft.com/office/drawing/2014/main" id="{0D2EA529-9BDC-4B10-A304-4D7C7D28BE57}"/>
                    </a:ext>
                  </a:extLst>
                </p:cNvPr>
                <p:cNvCxnSpPr>
                  <a:cxnSpLocks/>
                  <a:stCxn id="59" idx="3"/>
                  <a:endCxn id="89" idx="3"/>
                </p:cNvCxnSpPr>
                <p:nvPr/>
              </p:nvCxnSpPr>
              <p:spPr>
                <a:xfrm rot="16200000" flipH="1">
                  <a:off x="8133748" y="134354"/>
                  <a:ext cx="30585" cy="1950445"/>
                </a:xfrm>
                <a:prstGeom prst="bentConnector3">
                  <a:avLst>
                    <a:gd name="adj1" fmla="val -1693778"/>
                  </a:avLst>
                </a:prstGeom>
                <a:ln w="28575">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EFC91FED-AC82-42BE-AFC1-CE9FF28909B2}"/>
                    </a:ext>
                  </a:extLst>
                </p:cNvPr>
                <p:cNvCxnSpPr>
                  <a:cxnSpLocks/>
                </p:cNvCxnSpPr>
                <p:nvPr/>
              </p:nvCxnSpPr>
              <p:spPr>
                <a:xfrm>
                  <a:off x="3579178" y="2278549"/>
                  <a:ext cx="2184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173" name="Straight Arrow Connector 172">
                <a:extLst>
                  <a:ext uri="{FF2B5EF4-FFF2-40B4-BE49-F238E27FC236}">
                    <a16:creationId xmlns:a16="http://schemas.microsoft.com/office/drawing/2014/main" id="{B833145E-CD7B-4C85-9A33-3966BB46977A}"/>
                  </a:ext>
                </a:extLst>
              </p:cNvPr>
              <p:cNvCxnSpPr>
                <a:cxnSpLocks/>
                <a:stCxn id="98" idx="2"/>
              </p:cNvCxnSpPr>
              <p:nvPr/>
            </p:nvCxnSpPr>
            <p:spPr>
              <a:xfrm>
                <a:off x="12363728" y="2951964"/>
                <a:ext cx="1584203" cy="11195"/>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166" name="Cube 165">
                <a:extLst>
                  <a:ext uri="{FF2B5EF4-FFF2-40B4-BE49-F238E27FC236}">
                    <a16:creationId xmlns:a16="http://schemas.microsoft.com/office/drawing/2014/main" id="{B13C7E41-FB42-4171-AD2B-542689BF03C0}"/>
                  </a:ext>
                </a:extLst>
              </p:cNvPr>
              <p:cNvSpPr/>
              <p:nvPr/>
            </p:nvSpPr>
            <p:spPr>
              <a:xfrm flipH="1">
                <a:off x="12659718" y="2056562"/>
                <a:ext cx="1082239" cy="1704109"/>
              </a:xfrm>
              <a:prstGeom prst="cube">
                <a:avLst>
                  <a:gd name="adj" fmla="val 12198"/>
                </a:avLst>
              </a:prstGeom>
              <a:ln>
                <a:solidFill>
                  <a:schemeClr val="tx1">
                    <a:lumMod val="75000"/>
                    <a:lumOff val="25000"/>
                  </a:schemeClr>
                </a:solidFill>
              </a:ln>
              <a:scene3d>
                <a:camera prst="orthographicFront">
                  <a:rot lat="20699998" lon="2699977" rev="0"/>
                </a:camera>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85" name="Straight Arrow Connector 184">
                <a:extLst>
                  <a:ext uri="{FF2B5EF4-FFF2-40B4-BE49-F238E27FC236}">
                    <a16:creationId xmlns:a16="http://schemas.microsoft.com/office/drawing/2014/main" id="{6A371EB8-65CE-4610-A42B-A72A30CC0102}"/>
                  </a:ext>
                </a:extLst>
              </p:cNvPr>
              <p:cNvCxnSpPr>
                <a:cxnSpLocks/>
              </p:cNvCxnSpPr>
              <p:nvPr/>
            </p:nvCxnSpPr>
            <p:spPr>
              <a:xfrm>
                <a:off x="866624" y="2945584"/>
                <a:ext cx="497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7" name="TextBox 186">
                <a:extLst>
                  <a:ext uri="{FF2B5EF4-FFF2-40B4-BE49-F238E27FC236}">
                    <a16:creationId xmlns:a16="http://schemas.microsoft.com/office/drawing/2014/main" id="{4F71CA1A-AC64-4A3E-A1B7-C9A432FBEE24}"/>
                  </a:ext>
                </a:extLst>
              </p:cNvPr>
              <p:cNvSpPr txBox="1"/>
              <p:nvPr/>
            </p:nvSpPr>
            <p:spPr>
              <a:xfrm>
                <a:off x="-583602" y="3488761"/>
                <a:ext cx="1214102" cy="646331"/>
              </a:xfrm>
              <a:prstGeom prst="rect">
                <a:avLst/>
              </a:prstGeom>
              <a:noFill/>
            </p:spPr>
            <p:txBody>
              <a:bodyPr wrap="none" rtlCol="0">
                <a:spAutoFit/>
              </a:bodyPr>
              <a:lstStyle/>
              <a:p>
                <a:pPr algn="ctr"/>
                <a:r>
                  <a:rPr lang="en-US" b="1" dirty="0">
                    <a:latin typeface="Book Antiqua" panose="02040602050305030304" pitchFamily="18" charset="0"/>
                    <a:ea typeface="Cambria" panose="02040503050406030204" pitchFamily="18" charset="0"/>
                  </a:rPr>
                  <a:t>Input </a:t>
                </a:r>
              </a:p>
              <a:p>
                <a:pPr algn="ctr"/>
                <a:r>
                  <a:rPr lang="en-US" b="1" dirty="0">
                    <a:latin typeface="Book Antiqua" panose="02040602050305030304" pitchFamily="18" charset="0"/>
                    <a:ea typeface="Cambria" panose="02040503050406030204" pitchFamily="18" charset="0"/>
                  </a:rPr>
                  <a:t>416*416*3</a:t>
                </a:r>
              </a:p>
            </p:txBody>
          </p:sp>
          <p:cxnSp>
            <p:nvCxnSpPr>
              <p:cNvPr id="189" name="Straight Connector 188">
                <a:extLst>
                  <a:ext uri="{FF2B5EF4-FFF2-40B4-BE49-F238E27FC236}">
                    <a16:creationId xmlns:a16="http://schemas.microsoft.com/office/drawing/2014/main" id="{F1BAC819-02A1-4EF5-B095-F618914F023F}"/>
                  </a:ext>
                </a:extLst>
              </p:cNvPr>
              <p:cNvCxnSpPr>
                <a:cxnSpLocks/>
              </p:cNvCxnSpPr>
              <p:nvPr/>
            </p:nvCxnSpPr>
            <p:spPr>
              <a:xfrm flipH="1">
                <a:off x="13172255" y="2958970"/>
                <a:ext cx="421233" cy="334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71" name="TextBox 170">
                <a:extLst>
                  <a:ext uri="{FF2B5EF4-FFF2-40B4-BE49-F238E27FC236}">
                    <a16:creationId xmlns:a16="http://schemas.microsoft.com/office/drawing/2014/main" id="{3B8AE589-3448-4DBA-B966-E929DAD784E7}"/>
                  </a:ext>
                </a:extLst>
              </p:cNvPr>
              <p:cNvSpPr txBox="1"/>
              <p:nvPr/>
            </p:nvSpPr>
            <p:spPr>
              <a:xfrm>
                <a:off x="14261691" y="3698642"/>
                <a:ext cx="1214101" cy="646331"/>
              </a:xfrm>
              <a:prstGeom prst="rect">
                <a:avLst/>
              </a:prstGeom>
              <a:noFill/>
            </p:spPr>
            <p:txBody>
              <a:bodyPr wrap="none" rtlCol="0">
                <a:spAutoFit/>
              </a:bodyPr>
              <a:lstStyle/>
              <a:p>
                <a:pPr algn="ctr"/>
                <a:r>
                  <a:rPr lang="en-US" b="1" dirty="0">
                    <a:latin typeface="Book Antiqua" panose="02040602050305030304" pitchFamily="18" charset="0"/>
                  </a:rPr>
                  <a:t>Output 2</a:t>
                </a:r>
              </a:p>
              <a:p>
                <a:pPr algn="ctr"/>
                <a:r>
                  <a:rPr lang="en-US" b="1" dirty="0">
                    <a:latin typeface="Book Antiqua" panose="02040602050305030304" pitchFamily="18" charset="0"/>
                  </a:rPr>
                  <a:t>26*26*255</a:t>
                </a:r>
              </a:p>
            </p:txBody>
          </p:sp>
        </p:grpSp>
        <p:pic>
          <p:nvPicPr>
            <p:cNvPr id="2050" name="Picture 2" descr="Class Agnostic Image Common Object Detection | Semantic Scholar">
              <a:extLst>
                <a:ext uri="{FF2B5EF4-FFF2-40B4-BE49-F238E27FC236}">
                  <a16:creationId xmlns:a16="http://schemas.microsoft.com/office/drawing/2014/main" id="{8090C1CC-120C-4EFB-873A-6493C933D5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04" t="50508" r="2820" b="5876"/>
            <a:stretch/>
          </p:blipFill>
          <p:spPr bwMode="auto">
            <a:xfrm>
              <a:off x="15062984" y="3298819"/>
              <a:ext cx="1306321" cy="86383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lass Agnostic Image Common Object Detection | Semantic Scholar">
              <a:extLst>
                <a:ext uri="{FF2B5EF4-FFF2-40B4-BE49-F238E27FC236}">
                  <a16:creationId xmlns:a16="http://schemas.microsoft.com/office/drawing/2014/main" id="{FE24FB73-CE28-4206-B5EC-B4DEF9A527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534" t="9884" r="2209" b="51114"/>
            <a:stretch/>
          </p:blipFill>
          <p:spPr bwMode="auto">
            <a:xfrm>
              <a:off x="15240766" y="3684127"/>
              <a:ext cx="1306322" cy="86711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lass Agnostic Image Common Object Detection | Semantic Scholar">
              <a:extLst>
                <a:ext uri="{FF2B5EF4-FFF2-40B4-BE49-F238E27FC236}">
                  <a16:creationId xmlns:a16="http://schemas.microsoft.com/office/drawing/2014/main" id="{79B171D1-D883-43E9-8CFE-B8474647D2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1" t="49453" r="67774" b="6749"/>
            <a:stretch/>
          </p:blipFill>
          <p:spPr bwMode="auto">
            <a:xfrm>
              <a:off x="105951" y="3298819"/>
              <a:ext cx="1325660"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lass Agnostic Image Common Object Detection | Semantic Scholar">
              <a:extLst>
                <a:ext uri="{FF2B5EF4-FFF2-40B4-BE49-F238E27FC236}">
                  <a16:creationId xmlns:a16="http://schemas.microsoft.com/office/drawing/2014/main" id="{82E5159D-21DB-4086-8F9A-F8A7C52669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44" t="9611" r="67775" b="51434"/>
            <a:stretch/>
          </p:blipFill>
          <p:spPr bwMode="auto">
            <a:xfrm>
              <a:off x="441200" y="3649202"/>
              <a:ext cx="1306322" cy="8671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2209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OLO v3 tiny (COCO) - Model - Supervisely">
            <a:extLst>
              <a:ext uri="{FF2B5EF4-FFF2-40B4-BE49-F238E27FC236}">
                <a16:creationId xmlns:a16="http://schemas.microsoft.com/office/drawing/2014/main" id="{6B57E99E-C10E-4CC2-BD8E-A43F1766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38" y="1275556"/>
            <a:ext cx="12192000" cy="677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584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D0D8201C-B749-4AD2-914B-D8A86934F783}"/>
              </a:ext>
            </a:extLst>
          </p:cNvPr>
          <p:cNvGrpSpPr/>
          <p:nvPr/>
        </p:nvGrpSpPr>
        <p:grpSpPr>
          <a:xfrm>
            <a:off x="603668" y="1151999"/>
            <a:ext cx="14110547" cy="6715727"/>
            <a:chOff x="-727663" y="-279744"/>
            <a:chExt cx="14110547" cy="6715727"/>
          </a:xfrm>
        </p:grpSpPr>
        <p:grpSp>
          <p:nvGrpSpPr>
            <p:cNvPr id="13" name="Group 12">
              <a:extLst>
                <a:ext uri="{FF2B5EF4-FFF2-40B4-BE49-F238E27FC236}">
                  <a16:creationId xmlns:a16="http://schemas.microsoft.com/office/drawing/2014/main" id="{0A7C7BB9-2ED3-4E85-B268-D82AD13025C2}"/>
                </a:ext>
              </a:extLst>
            </p:cNvPr>
            <p:cNvGrpSpPr/>
            <p:nvPr/>
          </p:nvGrpSpPr>
          <p:grpSpPr>
            <a:xfrm>
              <a:off x="6427763" y="1487733"/>
              <a:ext cx="2730843" cy="2759033"/>
              <a:chOff x="1495168" y="1763539"/>
              <a:chExt cx="2730843" cy="2759033"/>
            </a:xfrm>
          </p:grpSpPr>
          <p:sp>
            <p:nvSpPr>
              <p:cNvPr id="14" name="Oval 13">
                <a:extLst>
                  <a:ext uri="{FF2B5EF4-FFF2-40B4-BE49-F238E27FC236}">
                    <a16:creationId xmlns:a16="http://schemas.microsoft.com/office/drawing/2014/main" id="{5B1AD614-BCBB-47E2-8A93-04E1881D68F7}"/>
                  </a:ext>
                </a:extLst>
              </p:cNvPr>
              <p:cNvSpPr/>
              <p:nvPr/>
            </p:nvSpPr>
            <p:spPr>
              <a:xfrm>
                <a:off x="1495168" y="1763539"/>
                <a:ext cx="2730843" cy="2759033"/>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F1F9661-D81D-4F1F-A097-5AA3C0FD67E8}"/>
                  </a:ext>
                </a:extLst>
              </p:cNvPr>
              <p:cNvSpPr/>
              <p:nvPr/>
            </p:nvSpPr>
            <p:spPr>
              <a:xfrm>
                <a:off x="1732659" y="1989438"/>
                <a:ext cx="2250849" cy="2246227"/>
              </a:xfrm>
              <a:prstGeom prst="ellipse">
                <a:avLst/>
              </a:prstGeom>
              <a:solidFill>
                <a:srgbClr val="2E527A"/>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D95D22F-9846-47D6-95D2-B582688CF5A2}"/>
                  </a:ext>
                </a:extLst>
              </p:cNvPr>
              <p:cNvGrpSpPr/>
              <p:nvPr/>
            </p:nvGrpSpPr>
            <p:grpSpPr>
              <a:xfrm>
                <a:off x="1707944" y="1763540"/>
                <a:ext cx="2250850" cy="2246227"/>
                <a:chOff x="558768" y="1421029"/>
                <a:chExt cx="2250850" cy="2246227"/>
              </a:xfrm>
            </p:grpSpPr>
            <p:pic>
              <p:nvPicPr>
                <p:cNvPr id="18" name="Picture 8" descr="Dense Data IOT – AGL">
                  <a:extLst>
                    <a:ext uri="{FF2B5EF4-FFF2-40B4-BE49-F238E27FC236}">
                      <a16:creationId xmlns:a16="http://schemas.microsoft.com/office/drawing/2014/main" id="{F914A53D-1F27-4389-B0E1-606F639B0A8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8768" y="1421029"/>
                  <a:ext cx="2250850" cy="22462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ingsBoard - Home | Facebook">
                  <a:extLst>
                    <a:ext uri="{FF2B5EF4-FFF2-40B4-BE49-F238E27FC236}">
                      <a16:creationId xmlns:a16="http://schemas.microsoft.com/office/drawing/2014/main" id="{C4BB2E62-3F6B-40A3-AE99-54569549D5D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556" b="97778" l="4000" r="96889">
                              <a14:foregroundMark x1="7111" y1="19111" x2="7111" y2="19111"/>
                              <a14:foregroundMark x1="21778" y1="8889" x2="21778" y2="8889"/>
                              <a14:foregroundMark x1="30667" y1="5778" x2="30667" y2="5778"/>
                              <a14:foregroundMark x1="37778" y1="3556" x2="37778" y2="3556"/>
                              <a14:foregroundMark x1="54667" y1="39556" x2="54667" y2="39556"/>
                              <a14:foregroundMark x1="4000" y1="34667" x2="4000" y2="34667"/>
                              <a14:foregroundMark x1="74667" y1="86667" x2="74667" y2="86667"/>
                              <a14:foregroundMark x1="91556" y1="80444" x2="91556" y2="80444"/>
                              <a14:foregroundMark x1="93778" y1="69778" x2="93778" y2="69778"/>
                              <a14:foregroundMark x1="97333" y1="58222" x2="97333" y2="58222"/>
                              <a14:foregroundMark x1="72000" y1="95111" x2="72000" y2="95111"/>
                              <a14:foregroundMark x1="55556" y1="97778" x2="55556" y2="97778"/>
                            </a14:backgroundRemoval>
                          </a14:imgEffect>
                        </a14:imgLayer>
                      </a14:imgProps>
                    </a:ext>
                    <a:ext uri="{28A0092B-C50C-407E-A947-70E740481C1C}">
                      <a14:useLocalDpi xmlns:a14="http://schemas.microsoft.com/office/drawing/2010/main" val="0"/>
                    </a:ext>
                  </a:extLst>
                </a:blip>
                <a:srcRect/>
                <a:stretch>
                  <a:fillRect/>
                </a:stretch>
              </p:blipFill>
              <p:spPr bwMode="auto">
                <a:xfrm rot="20774619">
                  <a:off x="1423344" y="2250617"/>
                  <a:ext cx="617837" cy="61783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68751522-BF05-413C-9935-EA7E85A73941}"/>
                  </a:ext>
                </a:extLst>
              </p:cNvPr>
              <p:cNvSpPr txBox="1"/>
              <p:nvPr/>
            </p:nvSpPr>
            <p:spPr>
              <a:xfrm>
                <a:off x="1976631" y="3524362"/>
                <a:ext cx="1809614" cy="369332"/>
              </a:xfrm>
              <a:prstGeom prst="rect">
                <a:avLst/>
              </a:prstGeom>
              <a:noFill/>
            </p:spPr>
            <p:txBody>
              <a:bodyPr wrap="square" rtlCol="0">
                <a:spAutoFit/>
              </a:bodyPr>
              <a:lstStyle/>
              <a:p>
                <a:pPr algn="ctr"/>
                <a:r>
                  <a:rPr lang="en-US" b="1" dirty="0">
                    <a:solidFill>
                      <a:schemeClr val="bg1"/>
                    </a:solidFill>
                    <a:latin typeface="Verdana" panose="020B0604030504040204" pitchFamily="34" charset="0"/>
                    <a:ea typeface="Verdana" panose="020B0604030504040204" pitchFamily="34" charset="0"/>
                    <a:cs typeface="Arial" panose="020B0604020202020204" pitchFamily="34" charset="0"/>
                  </a:rPr>
                  <a:t>ThingsBoard</a:t>
                </a:r>
              </a:p>
            </p:txBody>
          </p:sp>
        </p:grpSp>
        <p:grpSp>
          <p:nvGrpSpPr>
            <p:cNvPr id="28" name="Group 27">
              <a:extLst>
                <a:ext uri="{FF2B5EF4-FFF2-40B4-BE49-F238E27FC236}">
                  <a16:creationId xmlns:a16="http://schemas.microsoft.com/office/drawing/2014/main" id="{5BB6098C-E171-478E-97A8-AE6D8451689E}"/>
                </a:ext>
              </a:extLst>
            </p:cNvPr>
            <p:cNvGrpSpPr/>
            <p:nvPr/>
          </p:nvGrpSpPr>
          <p:grpSpPr>
            <a:xfrm>
              <a:off x="-727663" y="986135"/>
              <a:ext cx="3551266" cy="3493870"/>
              <a:chOff x="-965747" y="2025640"/>
              <a:chExt cx="3551266" cy="3493870"/>
            </a:xfrm>
          </p:grpSpPr>
          <p:grpSp>
            <p:nvGrpSpPr>
              <p:cNvPr id="7" name="Group 6">
                <a:extLst>
                  <a:ext uri="{FF2B5EF4-FFF2-40B4-BE49-F238E27FC236}">
                    <a16:creationId xmlns:a16="http://schemas.microsoft.com/office/drawing/2014/main" id="{9AAD5A3E-CE62-40A3-A58B-DB8CABBA81E8}"/>
                  </a:ext>
                </a:extLst>
              </p:cNvPr>
              <p:cNvGrpSpPr/>
              <p:nvPr/>
            </p:nvGrpSpPr>
            <p:grpSpPr>
              <a:xfrm>
                <a:off x="-965747" y="2025640"/>
                <a:ext cx="3551266" cy="3493870"/>
                <a:chOff x="-384979" y="1292446"/>
                <a:chExt cx="3551266" cy="3493870"/>
              </a:xfrm>
            </p:grpSpPr>
            <p:sp>
              <p:nvSpPr>
                <p:cNvPr id="11" name="Oval 10">
                  <a:extLst>
                    <a:ext uri="{FF2B5EF4-FFF2-40B4-BE49-F238E27FC236}">
                      <a16:creationId xmlns:a16="http://schemas.microsoft.com/office/drawing/2014/main" id="{857BB894-2604-4DEC-BD3F-7526C0B7E3E3}"/>
                    </a:ext>
                  </a:extLst>
                </p:cNvPr>
                <p:cNvSpPr/>
                <p:nvPr/>
              </p:nvSpPr>
              <p:spPr>
                <a:xfrm>
                  <a:off x="-384979" y="1292446"/>
                  <a:ext cx="3551266" cy="3493870"/>
                </a:xfrm>
                <a:prstGeom prst="ellipse">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7F57DC6F-0B2D-4F09-894D-66F14030D764}"/>
                    </a:ext>
                  </a:extLst>
                </p:cNvPr>
                <p:cNvSpPr/>
                <p:nvPr/>
              </p:nvSpPr>
              <p:spPr>
                <a:xfrm>
                  <a:off x="-145592" y="1514572"/>
                  <a:ext cx="3080409" cy="3015796"/>
                </a:xfrm>
                <a:prstGeom prst="ellipse">
                  <a:avLst/>
                </a:prstGeom>
                <a:solidFill>
                  <a:srgbClr val="365B85"/>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DD879271-B2EA-4ADC-B4FF-72D0EFDB8E70}"/>
                  </a:ext>
                </a:extLst>
              </p:cNvPr>
              <p:cNvGrpSpPr/>
              <p:nvPr/>
            </p:nvGrpSpPr>
            <p:grpSpPr>
              <a:xfrm>
                <a:off x="-674139" y="2643423"/>
                <a:ext cx="3047238" cy="2470995"/>
                <a:chOff x="-674139" y="2643423"/>
                <a:chExt cx="3047238" cy="2470995"/>
              </a:xfrm>
            </p:grpSpPr>
            <p:pic>
              <p:nvPicPr>
                <p:cNvPr id="2058" name="Picture 10" descr="Motorcycle Rider Icon High Res Stock Images | Shutterstock">
                  <a:extLst>
                    <a:ext uri="{FF2B5EF4-FFF2-40B4-BE49-F238E27FC236}">
                      <a16:creationId xmlns:a16="http://schemas.microsoft.com/office/drawing/2014/main" id="{7DA4E2FD-B49E-41EA-B748-981C123B7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0025"/>
                <a:stretch/>
              </p:blipFill>
              <p:spPr bwMode="auto">
                <a:xfrm rot="409465">
                  <a:off x="-179074" y="2643423"/>
                  <a:ext cx="1929431" cy="1869533"/>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109180F-997F-43AD-9C3C-53416A385C04}"/>
                    </a:ext>
                  </a:extLst>
                </p:cNvPr>
                <p:cNvSpPr txBox="1"/>
                <p:nvPr/>
              </p:nvSpPr>
              <p:spPr>
                <a:xfrm>
                  <a:off x="-674139" y="4468087"/>
                  <a:ext cx="3047238" cy="646331"/>
                </a:xfrm>
                <a:prstGeom prst="rect">
                  <a:avLst/>
                </a:prstGeom>
                <a:noFill/>
              </p:spPr>
              <p:txBody>
                <a:bodyPr wrap="square" rtlCol="0">
                  <a:spAutoFit/>
                </a:bodyPr>
                <a:lstStyle/>
                <a:p>
                  <a:pPr algn="ctr"/>
                  <a:r>
                    <a:rPr lang="en-US" b="1" dirty="0">
                      <a:solidFill>
                        <a:schemeClr val="bg1"/>
                      </a:solidFill>
                      <a:latin typeface="Verdana" panose="020B0604030504040204" pitchFamily="34" charset="0"/>
                      <a:ea typeface="Verdana" panose="020B0604030504040204" pitchFamily="34" charset="0"/>
                      <a:cs typeface="Arial" panose="020B0604020202020204" pitchFamily="34" charset="0"/>
                    </a:rPr>
                    <a:t>Sensors Embedded </a:t>
                  </a:r>
                </a:p>
                <a:p>
                  <a:pPr algn="ctr"/>
                  <a:r>
                    <a:rPr lang="en-US" b="1" dirty="0">
                      <a:solidFill>
                        <a:schemeClr val="bg1"/>
                      </a:solidFill>
                      <a:latin typeface="Verdana" panose="020B0604030504040204" pitchFamily="34" charset="0"/>
                      <a:ea typeface="Verdana" panose="020B0604030504040204" pitchFamily="34" charset="0"/>
                      <a:cs typeface="Arial" panose="020B0604020202020204" pitchFamily="34" charset="0"/>
                    </a:rPr>
                    <a:t>Vehicle</a:t>
                  </a:r>
                </a:p>
              </p:txBody>
            </p:sp>
          </p:grpSp>
        </p:grpSp>
        <p:grpSp>
          <p:nvGrpSpPr>
            <p:cNvPr id="36" name="Group 35">
              <a:extLst>
                <a:ext uri="{FF2B5EF4-FFF2-40B4-BE49-F238E27FC236}">
                  <a16:creationId xmlns:a16="http://schemas.microsoft.com/office/drawing/2014/main" id="{C04EE4D5-C073-4963-A888-660DFD7DADA4}"/>
                </a:ext>
              </a:extLst>
            </p:cNvPr>
            <p:cNvGrpSpPr/>
            <p:nvPr/>
          </p:nvGrpSpPr>
          <p:grpSpPr>
            <a:xfrm>
              <a:off x="11234659" y="3732698"/>
              <a:ext cx="2003809" cy="2046606"/>
              <a:chOff x="11959100" y="3781656"/>
              <a:chExt cx="1792040" cy="1794137"/>
            </a:xfrm>
          </p:grpSpPr>
          <p:grpSp>
            <p:nvGrpSpPr>
              <p:cNvPr id="33" name="Group 32">
                <a:extLst>
                  <a:ext uri="{FF2B5EF4-FFF2-40B4-BE49-F238E27FC236}">
                    <a16:creationId xmlns:a16="http://schemas.microsoft.com/office/drawing/2014/main" id="{294732E3-C52D-45D5-BE01-CB66E4E69816}"/>
                  </a:ext>
                </a:extLst>
              </p:cNvPr>
              <p:cNvGrpSpPr/>
              <p:nvPr/>
            </p:nvGrpSpPr>
            <p:grpSpPr>
              <a:xfrm>
                <a:off x="11959100" y="3781656"/>
                <a:ext cx="1792040" cy="1794137"/>
                <a:chOff x="4505503" y="1430123"/>
                <a:chExt cx="1413983" cy="1377268"/>
              </a:xfrm>
            </p:grpSpPr>
            <p:grpSp>
              <p:nvGrpSpPr>
                <p:cNvPr id="50" name="Group 49">
                  <a:extLst>
                    <a:ext uri="{FF2B5EF4-FFF2-40B4-BE49-F238E27FC236}">
                      <a16:creationId xmlns:a16="http://schemas.microsoft.com/office/drawing/2014/main" id="{FCAF30BF-CD99-4E15-A796-0F2412F0C4B7}"/>
                    </a:ext>
                  </a:extLst>
                </p:cNvPr>
                <p:cNvGrpSpPr/>
                <p:nvPr/>
              </p:nvGrpSpPr>
              <p:grpSpPr>
                <a:xfrm>
                  <a:off x="4505503" y="1430123"/>
                  <a:ext cx="1413983" cy="1377268"/>
                  <a:chOff x="1804060" y="1810359"/>
                  <a:chExt cx="2576855" cy="2609203"/>
                </a:xfrm>
              </p:grpSpPr>
              <p:sp>
                <p:nvSpPr>
                  <p:cNvPr id="51" name="Oval 50">
                    <a:extLst>
                      <a:ext uri="{FF2B5EF4-FFF2-40B4-BE49-F238E27FC236}">
                        <a16:creationId xmlns:a16="http://schemas.microsoft.com/office/drawing/2014/main" id="{1BCC367F-7057-439C-B0DB-C584E658F3EC}"/>
                      </a:ext>
                    </a:extLst>
                  </p:cNvPr>
                  <p:cNvSpPr/>
                  <p:nvPr/>
                </p:nvSpPr>
                <p:spPr>
                  <a:xfrm>
                    <a:off x="1804060" y="1810359"/>
                    <a:ext cx="2576855" cy="2609203"/>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CEED4B2-A3E8-4DD5-9A10-D556FADCFCF1}"/>
                      </a:ext>
                    </a:extLst>
                  </p:cNvPr>
                  <p:cNvSpPr/>
                  <p:nvPr/>
                </p:nvSpPr>
                <p:spPr>
                  <a:xfrm>
                    <a:off x="1977638" y="1989438"/>
                    <a:ext cx="2250849" cy="2246227"/>
                  </a:xfrm>
                  <a:prstGeom prst="ellipse">
                    <a:avLst/>
                  </a:prstGeom>
                  <a:solidFill>
                    <a:srgbClr val="2E527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pic>
              <p:nvPicPr>
                <p:cNvPr id="32" name="Graphic 31" descr="Laptop">
                  <a:extLst>
                    <a:ext uri="{FF2B5EF4-FFF2-40B4-BE49-F238E27FC236}">
                      <a16:creationId xmlns:a16="http://schemas.microsoft.com/office/drawing/2014/main" id="{7B0FEFE6-32EC-41E1-9D8E-16914F5E1F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2374" y="1628528"/>
                  <a:ext cx="792895" cy="792895"/>
                </a:xfrm>
                <a:prstGeom prst="rect">
                  <a:avLst/>
                </a:prstGeom>
              </p:spPr>
            </p:pic>
          </p:grpSp>
          <p:sp>
            <p:nvSpPr>
              <p:cNvPr id="34" name="TextBox 33">
                <a:extLst>
                  <a:ext uri="{FF2B5EF4-FFF2-40B4-BE49-F238E27FC236}">
                    <a16:creationId xmlns:a16="http://schemas.microsoft.com/office/drawing/2014/main" id="{CA52E17B-8077-4A84-BF77-79D728EFA1CA}"/>
                  </a:ext>
                </a:extLst>
              </p:cNvPr>
              <p:cNvSpPr txBox="1"/>
              <p:nvPr/>
            </p:nvSpPr>
            <p:spPr>
              <a:xfrm>
                <a:off x="12297310" y="4934054"/>
                <a:ext cx="1174457" cy="323771"/>
              </a:xfrm>
              <a:prstGeom prst="rect">
                <a:avLst/>
              </a:prstGeom>
              <a:noFill/>
            </p:spPr>
            <p:txBody>
              <a:bodyPr wrap="none" rtlCol="0">
                <a:spAutoFit/>
              </a:bodyPr>
              <a:lstStyle/>
              <a:p>
                <a:r>
                  <a:rPr lang="en-US" b="1" dirty="0">
                    <a:ln w="0"/>
                    <a:solidFill>
                      <a:schemeClr val="bg1"/>
                    </a:solidFill>
                    <a:latin typeface="Cambria" panose="02040503050406030204" pitchFamily="18" charset="0"/>
                    <a:ea typeface="Cambria" panose="02040503050406030204" pitchFamily="18" charset="0"/>
                    <a:cs typeface="Arial Unicode MS" panose="020B0604020202020204" pitchFamily="34" charset="-128"/>
                  </a:rPr>
                  <a:t>PC/Laptop</a:t>
                </a:r>
              </a:p>
            </p:txBody>
          </p:sp>
        </p:grpSp>
        <p:grpSp>
          <p:nvGrpSpPr>
            <p:cNvPr id="35" name="Group 34">
              <a:extLst>
                <a:ext uri="{FF2B5EF4-FFF2-40B4-BE49-F238E27FC236}">
                  <a16:creationId xmlns:a16="http://schemas.microsoft.com/office/drawing/2014/main" id="{9BB6378E-86FF-4815-8528-B5BE0A3C1D47}"/>
                </a:ext>
              </a:extLst>
            </p:cNvPr>
            <p:cNvGrpSpPr/>
            <p:nvPr/>
          </p:nvGrpSpPr>
          <p:grpSpPr>
            <a:xfrm>
              <a:off x="11262359" y="-279744"/>
              <a:ext cx="2003810" cy="2017517"/>
              <a:chOff x="4830369" y="3207614"/>
              <a:chExt cx="1932696" cy="1831537"/>
            </a:xfrm>
          </p:grpSpPr>
          <p:grpSp>
            <p:nvGrpSpPr>
              <p:cNvPr id="55" name="Group 54">
                <a:extLst>
                  <a:ext uri="{FF2B5EF4-FFF2-40B4-BE49-F238E27FC236}">
                    <a16:creationId xmlns:a16="http://schemas.microsoft.com/office/drawing/2014/main" id="{5F2FC7A2-DCCC-42F6-8E4D-DBDAEA609B86}"/>
                  </a:ext>
                </a:extLst>
              </p:cNvPr>
              <p:cNvGrpSpPr/>
              <p:nvPr/>
            </p:nvGrpSpPr>
            <p:grpSpPr>
              <a:xfrm>
                <a:off x="4830369" y="3207614"/>
                <a:ext cx="1932696" cy="1831537"/>
                <a:chOff x="1877334" y="1266551"/>
                <a:chExt cx="2576855" cy="2609203"/>
              </a:xfrm>
            </p:grpSpPr>
            <p:sp>
              <p:nvSpPr>
                <p:cNvPr id="57" name="Oval 56">
                  <a:extLst>
                    <a:ext uri="{FF2B5EF4-FFF2-40B4-BE49-F238E27FC236}">
                      <a16:creationId xmlns:a16="http://schemas.microsoft.com/office/drawing/2014/main" id="{87FA1B82-C961-40F5-A844-EAAE0B806665}"/>
                    </a:ext>
                  </a:extLst>
                </p:cNvPr>
                <p:cNvSpPr/>
                <p:nvPr/>
              </p:nvSpPr>
              <p:spPr>
                <a:xfrm>
                  <a:off x="1877334" y="1266551"/>
                  <a:ext cx="2576855" cy="2609203"/>
                </a:xfrm>
                <a:prstGeom prst="ellipse">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E4150413-FFF1-4739-8AB6-41A08F96533E}"/>
                    </a:ext>
                  </a:extLst>
                </p:cNvPr>
                <p:cNvSpPr/>
                <p:nvPr/>
              </p:nvSpPr>
              <p:spPr>
                <a:xfrm>
                  <a:off x="2046931" y="1415340"/>
                  <a:ext cx="2250849" cy="2246227"/>
                </a:xfrm>
                <a:prstGeom prst="ellipse">
                  <a:avLst/>
                </a:prstGeom>
                <a:solidFill>
                  <a:srgbClr val="2E527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pic>
            <p:nvPicPr>
              <p:cNvPr id="59" name="Graphic 58" descr="Smart Phone">
                <a:extLst>
                  <a:ext uri="{FF2B5EF4-FFF2-40B4-BE49-F238E27FC236}">
                    <a16:creationId xmlns:a16="http://schemas.microsoft.com/office/drawing/2014/main" id="{A5AE2D37-AF5C-477F-B716-A37940610A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09669" y="3594189"/>
                <a:ext cx="762909" cy="689921"/>
              </a:xfrm>
              <a:prstGeom prst="rect">
                <a:avLst/>
              </a:prstGeom>
            </p:spPr>
          </p:pic>
          <p:sp>
            <p:nvSpPr>
              <p:cNvPr id="61" name="TextBox 60">
                <a:extLst>
                  <a:ext uri="{FF2B5EF4-FFF2-40B4-BE49-F238E27FC236}">
                    <a16:creationId xmlns:a16="http://schemas.microsoft.com/office/drawing/2014/main" id="{41D591ED-FCCF-4349-BAFD-92221BCE788B}"/>
                  </a:ext>
                </a:extLst>
              </p:cNvPr>
              <p:cNvSpPr txBox="1"/>
              <p:nvPr/>
            </p:nvSpPr>
            <p:spPr>
              <a:xfrm>
                <a:off x="5093199" y="4338730"/>
                <a:ext cx="1459410" cy="335286"/>
              </a:xfrm>
              <a:prstGeom prst="rect">
                <a:avLst/>
              </a:prstGeom>
              <a:noFill/>
            </p:spPr>
            <p:txBody>
              <a:bodyPr wrap="square" rtlCol="0">
                <a:spAutoFit/>
              </a:bodyPr>
              <a:lstStyle/>
              <a:p>
                <a:r>
                  <a:rPr lang="en-US" b="1" dirty="0">
                    <a:ln w="0"/>
                    <a:solidFill>
                      <a:schemeClr val="bg1"/>
                    </a:solidFill>
                    <a:latin typeface="Cambria" panose="02040503050406030204" pitchFamily="18" charset="0"/>
                    <a:ea typeface="Cambria" panose="02040503050406030204" pitchFamily="18" charset="0"/>
                    <a:cs typeface="Arial Unicode MS" panose="020B0604020202020204" pitchFamily="34" charset="-128"/>
                  </a:rPr>
                  <a:t>Smartphone</a:t>
                </a:r>
              </a:p>
            </p:txBody>
          </p:sp>
        </p:grpSp>
        <p:cxnSp>
          <p:nvCxnSpPr>
            <p:cNvPr id="38" name="Straight Arrow Connector 37">
              <a:extLst>
                <a:ext uri="{FF2B5EF4-FFF2-40B4-BE49-F238E27FC236}">
                  <a16:creationId xmlns:a16="http://schemas.microsoft.com/office/drawing/2014/main" id="{3D78DFDC-85E2-404E-8013-7D5A5BEAA9CA}"/>
                </a:ext>
              </a:extLst>
            </p:cNvPr>
            <p:cNvCxnSpPr>
              <a:cxnSpLocks/>
            </p:cNvCxnSpPr>
            <p:nvPr/>
          </p:nvCxnSpPr>
          <p:spPr>
            <a:xfrm flipV="1">
              <a:off x="2906045" y="2867249"/>
              <a:ext cx="3445966" cy="20234"/>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3B035B9-AEED-4D4B-B2EB-B49ABFD40A2C}"/>
                </a:ext>
              </a:extLst>
            </p:cNvPr>
            <p:cNvSpPr txBox="1"/>
            <p:nvPr/>
          </p:nvSpPr>
          <p:spPr>
            <a:xfrm>
              <a:off x="-18909" y="4602881"/>
              <a:ext cx="1959191" cy="523220"/>
            </a:xfrm>
            <a:prstGeom prst="rect">
              <a:avLst/>
            </a:prstGeom>
            <a:noFill/>
          </p:spPr>
          <p:txBody>
            <a:bodyPr wrap="none" rtlCol="0">
              <a:spAutoFit/>
            </a:bodyPr>
            <a:lstStyle/>
            <a:p>
              <a:r>
                <a:rPr lang="en-US" sz="2800" b="1" dirty="0">
                  <a:latin typeface="Consolas" panose="020B0609020204030204" pitchFamily="49" charset="0"/>
                </a:rPr>
                <a:t>Publisher</a:t>
              </a:r>
            </a:p>
          </p:txBody>
        </p:sp>
        <p:sp>
          <p:nvSpPr>
            <p:cNvPr id="67" name="TextBox 66">
              <a:extLst>
                <a:ext uri="{FF2B5EF4-FFF2-40B4-BE49-F238E27FC236}">
                  <a16:creationId xmlns:a16="http://schemas.microsoft.com/office/drawing/2014/main" id="{B1BC8D8B-B9B4-49FA-8B61-80AD5ED5FC2D}"/>
                </a:ext>
              </a:extLst>
            </p:cNvPr>
            <p:cNvSpPr txBox="1"/>
            <p:nvPr/>
          </p:nvSpPr>
          <p:spPr>
            <a:xfrm>
              <a:off x="6805077" y="4485190"/>
              <a:ext cx="2353529" cy="523220"/>
            </a:xfrm>
            <a:prstGeom prst="rect">
              <a:avLst/>
            </a:prstGeom>
            <a:noFill/>
          </p:spPr>
          <p:txBody>
            <a:bodyPr wrap="none" rtlCol="0">
              <a:spAutoFit/>
            </a:bodyPr>
            <a:lstStyle/>
            <a:p>
              <a:r>
                <a:rPr lang="en-US" sz="2800" b="1" dirty="0">
                  <a:latin typeface="Consolas" panose="020B0609020204030204" pitchFamily="49" charset="0"/>
                </a:rPr>
                <a:t>MQTT Broker</a:t>
              </a:r>
            </a:p>
          </p:txBody>
        </p:sp>
        <p:sp>
          <p:nvSpPr>
            <p:cNvPr id="68" name="TextBox 67">
              <a:extLst>
                <a:ext uri="{FF2B5EF4-FFF2-40B4-BE49-F238E27FC236}">
                  <a16:creationId xmlns:a16="http://schemas.microsoft.com/office/drawing/2014/main" id="{147F60FE-B5EC-4C07-8108-2B3240CF4DF8}"/>
                </a:ext>
              </a:extLst>
            </p:cNvPr>
            <p:cNvSpPr txBox="1"/>
            <p:nvPr/>
          </p:nvSpPr>
          <p:spPr>
            <a:xfrm>
              <a:off x="11394241" y="5974318"/>
              <a:ext cx="1883849" cy="461665"/>
            </a:xfrm>
            <a:prstGeom prst="rect">
              <a:avLst/>
            </a:prstGeom>
            <a:noFill/>
          </p:spPr>
          <p:txBody>
            <a:bodyPr wrap="none" rtlCol="0">
              <a:spAutoFit/>
            </a:bodyPr>
            <a:lstStyle/>
            <a:p>
              <a:r>
                <a:rPr lang="en-US" sz="2400" b="1" dirty="0">
                  <a:latin typeface="Consolas" panose="020B0609020204030204" pitchFamily="49" charset="0"/>
                </a:rPr>
                <a:t>Subscriber</a:t>
              </a:r>
            </a:p>
          </p:txBody>
        </p:sp>
        <p:sp>
          <p:nvSpPr>
            <p:cNvPr id="69" name="TextBox 68">
              <a:extLst>
                <a:ext uri="{FF2B5EF4-FFF2-40B4-BE49-F238E27FC236}">
                  <a16:creationId xmlns:a16="http://schemas.microsoft.com/office/drawing/2014/main" id="{06E185B8-ACF6-45AC-A6C7-CEABED308D23}"/>
                </a:ext>
              </a:extLst>
            </p:cNvPr>
            <p:cNvSpPr txBox="1"/>
            <p:nvPr/>
          </p:nvSpPr>
          <p:spPr>
            <a:xfrm>
              <a:off x="11499035" y="1919918"/>
              <a:ext cx="1883849" cy="461665"/>
            </a:xfrm>
            <a:prstGeom prst="rect">
              <a:avLst/>
            </a:prstGeom>
            <a:noFill/>
          </p:spPr>
          <p:txBody>
            <a:bodyPr wrap="none" rtlCol="0">
              <a:spAutoFit/>
            </a:bodyPr>
            <a:lstStyle/>
            <a:p>
              <a:r>
                <a:rPr lang="en-US" sz="2400" b="1" dirty="0">
                  <a:latin typeface="Consolas" panose="020B0609020204030204" pitchFamily="49" charset="0"/>
                </a:rPr>
                <a:t>Subscriber</a:t>
              </a:r>
            </a:p>
          </p:txBody>
        </p:sp>
        <p:cxnSp>
          <p:nvCxnSpPr>
            <p:cNvPr id="48" name="Straight Arrow Connector 47">
              <a:extLst>
                <a:ext uri="{FF2B5EF4-FFF2-40B4-BE49-F238E27FC236}">
                  <a16:creationId xmlns:a16="http://schemas.microsoft.com/office/drawing/2014/main" id="{BC519399-6CD6-4E97-82E2-69681D67C7B9}"/>
                </a:ext>
              </a:extLst>
            </p:cNvPr>
            <p:cNvCxnSpPr>
              <a:cxnSpLocks/>
            </p:cNvCxnSpPr>
            <p:nvPr/>
          </p:nvCxnSpPr>
          <p:spPr>
            <a:xfrm flipV="1">
              <a:off x="9344723" y="1382313"/>
              <a:ext cx="2007221" cy="1086138"/>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BEA26D-94EE-415D-8ED3-9ED7A4E7B515}"/>
                </a:ext>
              </a:extLst>
            </p:cNvPr>
            <p:cNvCxnSpPr>
              <a:cxnSpLocks/>
            </p:cNvCxnSpPr>
            <p:nvPr/>
          </p:nvCxnSpPr>
          <p:spPr>
            <a:xfrm>
              <a:off x="9183321" y="3588293"/>
              <a:ext cx="2037929" cy="1015414"/>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EADD6E5-CD6A-4D06-8D9C-877E0ED2DD90}"/>
                </a:ext>
              </a:extLst>
            </p:cNvPr>
            <p:cNvCxnSpPr>
              <a:cxnSpLocks/>
            </p:cNvCxnSpPr>
            <p:nvPr/>
          </p:nvCxnSpPr>
          <p:spPr>
            <a:xfrm flipH="1">
              <a:off x="9158606" y="1161933"/>
              <a:ext cx="2073212" cy="1109748"/>
            </a:xfrm>
            <a:prstGeom prst="straightConnector1">
              <a:avLst/>
            </a:prstGeom>
            <a:ln w="57150" cap="flat" cmpd="sng">
              <a:solidFill>
                <a:schemeClr val="accent6">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C324AE7-519F-49B3-8710-7816644F1F31}"/>
                </a:ext>
              </a:extLst>
            </p:cNvPr>
            <p:cNvCxnSpPr>
              <a:cxnSpLocks/>
            </p:cNvCxnSpPr>
            <p:nvPr/>
          </p:nvCxnSpPr>
          <p:spPr>
            <a:xfrm flipH="1" flipV="1">
              <a:off x="9216880" y="3290485"/>
              <a:ext cx="1953186" cy="1006047"/>
            </a:xfrm>
            <a:prstGeom prst="straightConnector1">
              <a:avLst/>
            </a:prstGeom>
            <a:ln w="57150" cap="flat" cmpd="sng">
              <a:solidFill>
                <a:schemeClr val="accent6">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D80A017-7F7E-4806-A0CC-AE10DB3B4AC7}"/>
                </a:ext>
              </a:extLst>
            </p:cNvPr>
            <p:cNvSpPr txBox="1"/>
            <p:nvPr/>
          </p:nvSpPr>
          <p:spPr>
            <a:xfrm>
              <a:off x="2408084" y="2064873"/>
              <a:ext cx="4123561" cy="461665"/>
            </a:xfrm>
            <a:prstGeom prst="rect">
              <a:avLst/>
            </a:prstGeom>
            <a:noFill/>
          </p:spPr>
          <p:txBody>
            <a:bodyPr wrap="square" rtlCol="0">
              <a:spAutoFit/>
            </a:bodyPr>
            <a:lstStyle/>
            <a:p>
              <a:pPr algn="ctr"/>
              <a:r>
                <a:rPr lang="en-US" sz="2400" dirty="0"/>
                <a:t>Publish MQTT Message</a:t>
              </a:r>
            </a:p>
          </p:txBody>
        </p:sp>
        <p:sp>
          <p:nvSpPr>
            <p:cNvPr id="72" name="TextBox 71">
              <a:extLst>
                <a:ext uri="{FF2B5EF4-FFF2-40B4-BE49-F238E27FC236}">
                  <a16:creationId xmlns:a16="http://schemas.microsoft.com/office/drawing/2014/main" id="{46E17DAF-B3E9-486E-B7D2-51C048FEE887}"/>
                </a:ext>
              </a:extLst>
            </p:cNvPr>
            <p:cNvSpPr txBox="1"/>
            <p:nvPr/>
          </p:nvSpPr>
          <p:spPr>
            <a:xfrm>
              <a:off x="2942841" y="2425818"/>
              <a:ext cx="4267255" cy="400110"/>
            </a:xfrm>
            <a:prstGeom prst="rect">
              <a:avLst/>
            </a:prstGeom>
            <a:noFill/>
          </p:spPr>
          <p:txBody>
            <a:bodyPr wrap="square" rtlCol="0">
              <a:spAutoFit/>
            </a:bodyPr>
            <a:lstStyle/>
            <a:p>
              <a:r>
                <a:rPr lang="en-US" sz="2000" i="1" dirty="0">
                  <a:solidFill>
                    <a:schemeClr val="tx2">
                      <a:lumMod val="50000"/>
                    </a:schemeClr>
                  </a:solidFill>
                </a:rPr>
                <a:t>MQTT Topic: devices/id/data</a:t>
              </a:r>
            </a:p>
          </p:txBody>
        </p:sp>
        <p:sp>
          <p:nvSpPr>
            <p:cNvPr id="73" name="TextBox 72">
              <a:extLst>
                <a:ext uri="{FF2B5EF4-FFF2-40B4-BE49-F238E27FC236}">
                  <a16:creationId xmlns:a16="http://schemas.microsoft.com/office/drawing/2014/main" id="{44143946-287E-4788-9E9E-0EBE55415178}"/>
                </a:ext>
              </a:extLst>
            </p:cNvPr>
            <p:cNvSpPr txBox="1"/>
            <p:nvPr/>
          </p:nvSpPr>
          <p:spPr>
            <a:xfrm rot="19902827">
              <a:off x="8754749" y="1277324"/>
              <a:ext cx="2864640" cy="400110"/>
            </a:xfrm>
            <a:prstGeom prst="rect">
              <a:avLst/>
            </a:prstGeom>
            <a:noFill/>
          </p:spPr>
          <p:txBody>
            <a:bodyPr wrap="square" rtlCol="0">
              <a:spAutoFit/>
            </a:bodyPr>
            <a:lstStyle/>
            <a:p>
              <a:r>
                <a:rPr lang="en-US" sz="2000" i="1" dirty="0"/>
                <a:t>Subscribe to MQTT Topic</a:t>
              </a:r>
            </a:p>
          </p:txBody>
        </p:sp>
        <p:sp>
          <p:nvSpPr>
            <p:cNvPr id="91" name="TextBox 90">
              <a:extLst>
                <a:ext uri="{FF2B5EF4-FFF2-40B4-BE49-F238E27FC236}">
                  <a16:creationId xmlns:a16="http://schemas.microsoft.com/office/drawing/2014/main" id="{667D9CA7-785D-4B0D-8DF1-F8F8D1E8E987}"/>
                </a:ext>
              </a:extLst>
            </p:cNvPr>
            <p:cNvSpPr txBox="1"/>
            <p:nvPr/>
          </p:nvSpPr>
          <p:spPr>
            <a:xfrm rot="1678394">
              <a:off x="8972969" y="3374124"/>
              <a:ext cx="2727670" cy="400110"/>
            </a:xfrm>
            <a:prstGeom prst="rect">
              <a:avLst/>
            </a:prstGeom>
            <a:noFill/>
          </p:spPr>
          <p:txBody>
            <a:bodyPr wrap="none" rtlCol="0">
              <a:spAutoFit/>
            </a:bodyPr>
            <a:lstStyle/>
            <a:p>
              <a:r>
                <a:rPr lang="en-US" sz="2000" i="1" dirty="0"/>
                <a:t>Subscribe to MQTT Topic</a:t>
              </a:r>
            </a:p>
          </p:txBody>
        </p:sp>
        <p:sp>
          <p:nvSpPr>
            <p:cNvPr id="92" name="TextBox 91">
              <a:extLst>
                <a:ext uri="{FF2B5EF4-FFF2-40B4-BE49-F238E27FC236}">
                  <a16:creationId xmlns:a16="http://schemas.microsoft.com/office/drawing/2014/main" id="{59BB3F75-273E-484E-815D-04703A81C5E8}"/>
                </a:ext>
              </a:extLst>
            </p:cNvPr>
            <p:cNvSpPr txBox="1"/>
            <p:nvPr/>
          </p:nvSpPr>
          <p:spPr>
            <a:xfrm rot="19814518">
              <a:off x="9277665" y="1876242"/>
              <a:ext cx="2640918" cy="400110"/>
            </a:xfrm>
            <a:prstGeom prst="rect">
              <a:avLst/>
            </a:prstGeom>
            <a:noFill/>
          </p:spPr>
          <p:txBody>
            <a:bodyPr wrap="square" rtlCol="0">
              <a:spAutoFit/>
            </a:bodyPr>
            <a:lstStyle/>
            <a:p>
              <a:r>
                <a:rPr lang="en-US" sz="2000" i="1" dirty="0"/>
                <a:t>Publish MQTT Data</a:t>
              </a:r>
            </a:p>
          </p:txBody>
        </p:sp>
        <p:sp>
          <p:nvSpPr>
            <p:cNvPr id="95" name="TextBox 94">
              <a:extLst>
                <a:ext uri="{FF2B5EF4-FFF2-40B4-BE49-F238E27FC236}">
                  <a16:creationId xmlns:a16="http://schemas.microsoft.com/office/drawing/2014/main" id="{6BAB1FA6-C5E9-447F-9301-DE88D87129A9}"/>
                </a:ext>
              </a:extLst>
            </p:cNvPr>
            <p:cNvSpPr txBox="1"/>
            <p:nvPr/>
          </p:nvSpPr>
          <p:spPr>
            <a:xfrm rot="1633666">
              <a:off x="8958842" y="4108708"/>
              <a:ext cx="2247996" cy="400110"/>
            </a:xfrm>
            <a:prstGeom prst="rect">
              <a:avLst/>
            </a:prstGeom>
            <a:noFill/>
          </p:spPr>
          <p:txBody>
            <a:bodyPr wrap="square" rtlCol="0">
              <a:spAutoFit/>
            </a:bodyPr>
            <a:lstStyle/>
            <a:p>
              <a:r>
                <a:rPr lang="en-US" sz="2000" i="1" dirty="0"/>
                <a:t>Publish MQTT Data</a:t>
              </a:r>
            </a:p>
          </p:txBody>
        </p:sp>
      </p:grpSp>
    </p:spTree>
    <p:extLst>
      <p:ext uri="{BB962C8B-B14F-4D97-AF65-F5344CB8AC3E}">
        <p14:creationId xmlns:p14="http://schemas.microsoft.com/office/powerpoint/2010/main" val="52912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Getting Started with MQTT">
            <a:extLst>
              <a:ext uri="{FF2B5EF4-FFF2-40B4-BE49-F238E27FC236}">
                <a16:creationId xmlns:a16="http://schemas.microsoft.com/office/drawing/2014/main" id="{DE5B3620-95B0-4C38-A74C-20D5F2401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317" y="2721986"/>
            <a:ext cx="9404651" cy="4961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out the MQTT protocol for IoT on Android | by ‪Jose Flavio Quispe  Irrazábal‬ | AndroidPub | Medium">
            <a:extLst>
              <a:ext uri="{FF2B5EF4-FFF2-40B4-BE49-F238E27FC236}">
                <a16:creationId xmlns:a16="http://schemas.microsoft.com/office/drawing/2014/main" id="{0C1A285D-45EB-4249-A18C-9BAA66E13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540" y="2602625"/>
            <a:ext cx="4804848" cy="275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255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579A5EB-0AA5-49F4-A913-7FC7A0023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216" y="2110581"/>
            <a:ext cx="825727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042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Science and Machine Learning : Confusion Matrix">
            <a:extLst>
              <a:ext uri="{FF2B5EF4-FFF2-40B4-BE49-F238E27FC236}">
                <a16:creationId xmlns:a16="http://schemas.microsoft.com/office/drawing/2014/main" id="{7142AEE5-CF40-47FC-B619-DD3AC123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771" y="3801595"/>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29E9D3-F590-4728-A31A-365155155273}"/>
              </a:ext>
            </a:extLst>
          </p:cNvPr>
          <p:cNvSpPr txBox="1"/>
          <p:nvPr/>
        </p:nvSpPr>
        <p:spPr>
          <a:xfrm>
            <a:off x="1084884" y="2370431"/>
            <a:ext cx="7644889" cy="4154984"/>
          </a:xfrm>
          <a:prstGeom prst="rect">
            <a:avLst/>
          </a:prstGeom>
          <a:noFill/>
        </p:spPr>
        <p:txBody>
          <a:bodyPr wrap="square">
            <a:spAutoFit/>
          </a:bodyPr>
          <a:lstStyle/>
          <a:p>
            <a:r>
              <a:rPr lang="en-US" sz="2400" dirty="0"/>
              <a:t>Let's now define the most basic terms, which are whole numbers (not rates):</a:t>
            </a:r>
          </a:p>
          <a:p>
            <a:endParaRPr lang="en-US" sz="2400" dirty="0"/>
          </a:p>
          <a:p>
            <a:r>
              <a:rPr lang="en-US" sz="2400" dirty="0"/>
              <a:t>true positives (TP): These are cases in which we predicted yes (they have the disease), and they do have the disease.</a:t>
            </a:r>
          </a:p>
          <a:p>
            <a:r>
              <a:rPr lang="en-US" sz="2400" dirty="0"/>
              <a:t>true negatives (TN): We predicted no, and they don't have the disease.</a:t>
            </a:r>
          </a:p>
          <a:p>
            <a:r>
              <a:rPr lang="en-US" sz="2400" dirty="0"/>
              <a:t>false positives (FP): We predicted yes, but they don't actually have the disease. (Also known as a "Type I error.")</a:t>
            </a:r>
          </a:p>
          <a:p>
            <a:r>
              <a:rPr lang="en-US" sz="2400" dirty="0"/>
              <a:t>false negatives (FN): We predicted no, but they actually do have the disease. (Also known as a "Type II error.")</a:t>
            </a:r>
          </a:p>
        </p:txBody>
      </p:sp>
    </p:spTree>
    <p:extLst>
      <p:ext uri="{BB962C8B-B14F-4D97-AF65-F5344CB8AC3E}">
        <p14:creationId xmlns:p14="http://schemas.microsoft.com/office/powerpoint/2010/main" val="1776685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A1DDABD-A30B-466D-A331-FD2172CDA0EF}"/>
                  </a:ext>
                </a:extLst>
              </p:cNvPr>
              <p:cNvGraphicFramePr>
                <a:graphicFrameLocks noGrp="1"/>
              </p:cNvGraphicFramePr>
              <p:nvPr>
                <p:extLst>
                  <p:ext uri="{D42A27DB-BD31-4B8C-83A1-F6EECF244321}">
                    <p14:modId xmlns:p14="http://schemas.microsoft.com/office/powerpoint/2010/main" val="3063885690"/>
                  </p:ext>
                </p:extLst>
              </p:nvPr>
            </p:nvGraphicFramePr>
            <p:xfrm>
              <a:off x="2872846" y="1644686"/>
              <a:ext cx="8614304" cy="4964094"/>
            </p:xfrm>
            <a:graphic>
              <a:graphicData uri="http://schemas.openxmlformats.org/drawingml/2006/table">
                <a:tbl>
                  <a:tblPr firstRow="1" bandRow="1">
                    <a:tableStyleId>{5940675A-B579-460E-94D1-54222C63F5DA}</a:tableStyleId>
                  </a:tblPr>
                  <a:tblGrid>
                    <a:gridCol w="2153576">
                      <a:extLst>
                        <a:ext uri="{9D8B030D-6E8A-4147-A177-3AD203B41FA5}">
                          <a16:colId xmlns:a16="http://schemas.microsoft.com/office/drawing/2014/main" val="1514870829"/>
                        </a:ext>
                      </a:extLst>
                    </a:gridCol>
                    <a:gridCol w="2153576">
                      <a:extLst>
                        <a:ext uri="{9D8B030D-6E8A-4147-A177-3AD203B41FA5}">
                          <a16:colId xmlns:a16="http://schemas.microsoft.com/office/drawing/2014/main" val="4234610678"/>
                        </a:ext>
                      </a:extLst>
                    </a:gridCol>
                    <a:gridCol w="2153576">
                      <a:extLst>
                        <a:ext uri="{9D8B030D-6E8A-4147-A177-3AD203B41FA5}">
                          <a16:colId xmlns:a16="http://schemas.microsoft.com/office/drawing/2014/main" val="4248440023"/>
                        </a:ext>
                      </a:extLst>
                    </a:gridCol>
                    <a:gridCol w="2153576">
                      <a:extLst>
                        <a:ext uri="{9D8B030D-6E8A-4147-A177-3AD203B41FA5}">
                          <a16:colId xmlns:a16="http://schemas.microsoft.com/office/drawing/2014/main" val="1664699899"/>
                        </a:ext>
                      </a:extLst>
                    </a:gridCol>
                  </a:tblGrid>
                  <a:tr h="954794">
                    <a:tc>
                      <a:txBody>
                        <a:bodyPr/>
                        <a:lstStyle/>
                        <a:p>
                          <a:pPr algn="ctr"/>
                          <a:endParaRPr lang="en-US" dirty="0"/>
                        </a:p>
                      </a:txBody>
                      <a:tcPr/>
                    </a:tc>
                    <a:tc>
                      <a:txBody>
                        <a:bodyPr/>
                        <a:lstStyle/>
                        <a:p>
                          <a:pPr algn="ctr"/>
                          <a:r>
                            <a:rPr lang="en-US" dirty="0"/>
                            <a:t>Positive</a:t>
                          </a:r>
                        </a:p>
                      </a:txBody>
                      <a:tcPr/>
                    </a:tc>
                    <a:tc>
                      <a:txBody>
                        <a:bodyPr/>
                        <a:lstStyle/>
                        <a:p>
                          <a:pPr algn="ctr"/>
                          <a:r>
                            <a:rPr lang="en-US" dirty="0"/>
                            <a:t>Negative</a:t>
                          </a:r>
                        </a:p>
                      </a:txBody>
                      <a:tcPr/>
                    </a:tc>
                    <a:tc>
                      <a:txBody>
                        <a:bodyPr/>
                        <a:lstStyle/>
                        <a:p>
                          <a:pPr algn="ctr"/>
                          <a:endParaRPr lang="en-US" dirty="0"/>
                        </a:p>
                      </a:txBody>
                      <a:tcPr/>
                    </a:tc>
                    <a:extLst>
                      <a:ext uri="{0D108BD9-81ED-4DB2-BD59-A6C34878D82A}">
                        <a16:rowId xmlns:a16="http://schemas.microsoft.com/office/drawing/2014/main" val="2548458811"/>
                      </a:ext>
                    </a:extLst>
                  </a:tr>
                  <a:tr h="1329612">
                    <a:tc>
                      <a:txBody>
                        <a:bodyPr/>
                        <a:lstStyle/>
                        <a:p>
                          <a:pPr algn="ctr"/>
                          <a:r>
                            <a:rPr lang="en-US" dirty="0"/>
                            <a:t>Positive</a:t>
                          </a:r>
                        </a:p>
                      </a:txBody>
                      <a:tcPr/>
                    </a:tc>
                    <a:tc>
                      <a:txBody>
                        <a:bodyPr/>
                        <a:lstStyle/>
                        <a:p>
                          <a:pPr algn="ctr"/>
                          <a:r>
                            <a:rPr lang="en-US" dirty="0"/>
                            <a:t>True Positive (TP)</a:t>
                          </a:r>
                        </a:p>
                      </a:txBody>
                      <a:tcPr/>
                    </a:tc>
                    <a:tc>
                      <a:txBody>
                        <a:bodyPr/>
                        <a:lstStyle/>
                        <a:p>
                          <a:pPr algn="ctr"/>
                          <a:r>
                            <a:rPr lang="en-US" dirty="0"/>
                            <a:t>False Negative (FN)</a:t>
                          </a:r>
                        </a:p>
                      </a:txBody>
                      <a:tcPr/>
                    </a:tc>
                    <a:tc>
                      <a:txBody>
                        <a:bodyPr/>
                        <a:lstStyle/>
                        <a:p>
                          <a:pPr algn="ctr"/>
                          <a:r>
                            <a:rPr lang="en-US" dirty="0"/>
                            <a:t>Recall</a:t>
                          </a:r>
                        </a:p>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a:txBody>
                      <a:tcPr/>
                    </a:tc>
                    <a:extLst>
                      <a:ext uri="{0D108BD9-81ED-4DB2-BD59-A6C34878D82A}">
                        <a16:rowId xmlns:a16="http://schemas.microsoft.com/office/drawing/2014/main" val="3886321"/>
                      </a:ext>
                    </a:extLst>
                  </a:tr>
                  <a:tr h="1329612">
                    <a:tc>
                      <a:txBody>
                        <a:bodyPr/>
                        <a:lstStyle/>
                        <a:p>
                          <a:pPr algn="ctr"/>
                          <a:r>
                            <a:rPr lang="en-US" dirty="0"/>
                            <a:t>Negative</a:t>
                          </a:r>
                        </a:p>
                      </a:txBody>
                      <a:tcPr/>
                    </a:tc>
                    <a:tc>
                      <a:txBody>
                        <a:bodyPr/>
                        <a:lstStyle/>
                        <a:p>
                          <a:pPr algn="ctr"/>
                          <a:r>
                            <a:rPr lang="en-US" dirty="0"/>
                            <a:t>False Positive (FP)</a:t>
                          </a:r>
                        </a:p>
                      </a:txBody>
                      <a:tcPr/>
                    </a:tc>
                    <a:tc>
                      <a:txBody>
                        <a:bodyPr/>
                        <a:lstStyle/>
                        <a:p>
                          <a:pPr algn="ctr"/>
                          <a:r>
                            <a:rPr lang="en-US" dirty="0"/>
                            <a:t>True Negative (TN)</a:t>
                          </a:r>
                        </a:p>
                      </a:txBody>
                      <a:tcPr/>
                    </a:tc>
                    <a:tc>
                      <a:txBody>
                        <a:bodyPr/>
                        <a:lstStyle/>
                        <a:p>
                          <a:pPr algn="ctr"/>
                          <a:endParaRPr lang="en-US" dirty="0"/>
                        </a:p>
                      </a:txBody>
                      <a:tcPr/>
                    </a:tc>
                    <a:extLst>
                      <a:ext uri="{0D108BD9-81ED-4DB2-BD59-A6C34878D82A}">
                        <a16:rowId xmlns:a16="http://schemas.microsoft.com/office/drawing/2014/main" val="1295661522"/>
                      </a:ext>
                    </a:extLst>
                  </a:tr>
                  <a:tr h="1350076">
                    <a:tc>
                      <a:txBody>
                        <a:bodyPr/>
                        <a:lstStyle/>
                        <a:p>
                          <a:pPr algn="ctr"/>
                          <a:endParaRPr lang="en-US"/>
                        </a:p>
                      </a:txBody>
                      <a:tcPr/>
                    </a:tc>
                    <a:tc>
                      <a:txBody>
                        <a:bodyPr/>
                        <a:lstStyle/>
                        <a:p>
                          <a:pPr algn="ctr"/>
                          <a:r>
                            <a:rPr lang="en-US" dirty="0"/>
                            <a:t>Precision</a:t>
                          </a:r>
                        </a:p>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den>
                                </m:f>
                              </m:oMath>
                            </m:oMathPara>
                          </a14:m>
                          <a:endParaRPr lang="en-US" dirty="0"/>
                        </a:p>
                      </a:txBody>
                      <a:tcPr/>
                    </a:tc>
                    <a:tc>
                      <a:txBody>
                        <a:bodyPr/>
                        <a:lstStyle/>
                        <a:p>
                          <a:pPr algn="ctr"/>
                          <a:endParaRPr lang="en-US" dirty="0"/>
                        </a:p>
                      </a:txBody>
                      <a:tcPr/>
                    </a:tc>
                    <a:tc>
                      <a:txBody>
                        <a:bodyPr/>
                        <a:lstStyle/>
                        <a:p>
                          <a:pPr algn="ctr"/>
                          <a:r>
                            <a:rPr lang="en-US" dirty="0"/>
                            <a:t>Accuracy</a:t>
                          </a:r>
                        </a:p>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den>
                                </m:f>
                              </m:oMath>
                            </m:oMathPara>
                          </a14:m>
                          <a:endParaRPr lang="en-US" dirty="0"/>
                        </a:p>
                      </a:txBody>
                      <a:tcPr/>
                    </a:tc>
                    <a:extLst>
                      <a:ext uri="{0D108BD9-81ED-4DB2-BD59-A6C34878D82A}">
                        <a16:rowId xmlns:a16="http://schemas.microsoft.com/office/drawing/2014/main" val="1094809854"/>
                      </a:ext>
                    </a:extLst>
                  </a:tr>
                </a:tbl>
              </a:graphicData>
            </a:graphic>
          </p:graphicFrame>
        </mc:Choice>
        <mc:Fallback xmlns="">
          <p:graphicFrame>
            <p:nvGraphicFramePr>
              <p:cNvPr id="3" name="Table 3">
                <a:extLst>
                  <a:ext uri="{FF2B5EF4-FFF2-40B4-BE49-F238E27FC236}">
                    <a16:creationId xmlns:a16="http://schemas.microsoft.com/office/drawing/2014/main" id="{FA1DDABD-A30B-466D-A331-FD2172CDA0EF}"/>
                  </a:ext>
                </a:extLst>
              </p:cNvPr>
              <p:cNvGraphicFramePr>
                <a:graphicFrameLocks noGrp="1"/>
              </p:cNvGraphicFramePr>
              <p:nvPr>
                <p:extLst>
                  <p:ext uri="{D42A27DB-BD31-4B8C-83A1-F6EECF244321}">
                    <p14:modId xmlns:p14="http://schemas.microsoft.com/office/powerpoint/2010/main" val="3063885690"/>
                  </p:ext>
                </p:extLst>
              </p:nvPr>
            </p:nvGraphicFramePr>
            <p:xfrm>
              <a:off x="2872846" y="1644686"/>
              <a:ext cx="8614304" cy="4964094"/>
            </p:xfrm>
            <a:graphic>
              <a:graphicData uri="http://schemas.openxmlformats.org/drawingml/2006/table">
                <a:tbl>
                  <a:tblPr firstRow="1" bandRow="1">
                    <a:tableStyleId>{5940675A-B579-460E-94D1-54222C63F5DA}</a:tableStyleId>
                  </a:tblPr>
                  <a:tblGrid>
                    <a:gridCol w="2153576">
                      <a:extLst>
                        <a:ext uri="{9D8B030D-6E8A-4147-A177-3AD203B41FA5}">
                          <a16:colId xmlns:a16="http://schemas.microsoft.com/office/drawing/2014/main" val="1514870829"/>
                        </a:ext>
                      </a:extLst>
                    </a:gridCol>
                    <a:gridCol w="2153576">
                      <a:extLst>
                        <a:ext uri="{9D8B030D-6E8A-4147-A177-3AD203B41FA5}">
                          <a16:colId xmlns:a16="http://schemas.microsoft.com/office/drawing/2014/main" val="4234610678"/>
                        </a:ext>
                      </a:extLst>
                    </a:gridCol>
                    <a:gridCol w="2153576">
                      <a:extLst>
                        <a:ext uri="{9D8B030D-6E8A-4147-A177-3AD203B41FA5}">
                          <a16:colId xmlns:a16="http://schemas.microsoft.com/office/drawing/2014/main" val="4248440023"/>
                        </a:ext>
                      </a:extLst>
                    </a:gridCol>
                    <a:gridCol w="2153576">
                      <a:extLst>
                        <a:ext uri="{9D8B030D-6E8A-4147-A177-3AD203B41FA5}">
                          <a16:colId xmlns:a16="http://schemas.microsoft.com/office/drawing/2014/main" val="1664699899"/>
                        </a:ext>
                      </a:extLst>
                    </a:gridCol>
                  </a:tblGrid>
                  <a:tr h="954794">
                    <a:tc>
                      <a:txBody>
                        <a:bodyPr/>
                        <a:lstStyle/>
                        <a:p>
                          <a:pPr algn="ctr"/>
                          <a:endParaRPr lang="en-US" dirty="0"/>
                        </a:p>
                      </a:txBody>
                      <a:tcPr/>
                    </a:tc>
                    <a:tc>
                      <a:txBody>
                        <a:bodyPr/>
                        <a:lstStyle/>
                        <a:p>
                          <a:pPr algn="ctr"/>
                          <a:r>
                            <a:rPr lang="en-US" dirty="0"/>
                            <a:t>Positive</a:t>
                          </a:r>
                        </a:p>
                      </a:txBody>
                      <a:tcPr/>
                    </a:tc>
                    <a:tc>
                      <a:txBody>
                        <a:bodyPr/>
                        <a:lstStyle/>
                        <a:p>
                          <a:pPr algn="ctr"/>
                          <a:r>
                            <a:rPr lang="en-US" dirty="0"/>
                            <a:t>Negative</a:t>
                          </a:r>
                        </a:p>
                      </a:txBody>
                      <a:tcPr/>
                    </a:tc>
                    <a:tc>
                      <a:txBody>
                        <a:bodyPr/>
                        <a:lstStyle/>
                        <a:p>
                          <a:pPr algn="ctr"/>
                          <a:endParaRPr lang="en-US" dirty="0"/>
                        </a:p>
                      </a:txBody>
                      <a:tcPr/>
                    </a:tc>
                    <a:extLst>
                      <a:ext uri="{0D108BD9-81ED-4DB2-BD59-A6C34878D82A}">
                        <a16:rowId xmlns:a16="http://schemas.microsoft.com/office/drawing/2014/main" val="2548458811"/>
                      </a:ext>
                    </a:extLst>
                  </a:tr>
                  <a:tr h="1329612">
                    <a:tc>
                      <a:txBody>
                        <a:bodyPr/>
                        <a:lstStyle/>
                        <a:p>
                          <a:pPr algn="ctr"/>
                          <a:r>
                            <a:rPr lang="en-US" dirty="0"/>
                            <a:t>Positive</a:t>
                          </a:r>
                        </a:p>
                      </a:txBody>
                      <a:tcPr/>
                    </a:tc>
                    <a:tc>
                      <a:txBody>
                        <a:bodyPr/>
                        <a:lstStyle/>
                        <a:p>
                          <a:pPr algn="ctr"/>
                          <a:r>
                            <a:rPr lang="en-US" dirty="0"/>
                            <a:t>True Positive (TP)</a:t>
                          </a:r>
                        </a:p>
                      </a:txBody>
                      <a:tcPr/>
                    </a:tc>
                    <a:tc>
                      <a:txBody>
                        <a:bodyPr/>
                        <a:lstStyle/>
                        <a:p>
                          <a:pPr algn="ctr"/>
                          <a:r>
                            <a:rPr lang="en-US" dirty="0"/>
                            <a:t>False Negative (FN)</a:t>
                          </a:r>
                        </a:p>
                      </a:txBody>
                      <a:tcPr/>
                    </a:tc>
                    <a:tc>
                      <a:txBody>
                        <a:bodyPr/>
                        <a:lstStyle/>
                        <a:p>
                          <a:endParaRPr lang="en-US"/>
                        </a:p>
                      </a:txBody>
                      <a:tcPr>
                        <a:blipFill>
                          <a:blip r:embed="rId2"/>
                          <a:stretch>
                            <a:fillRect l="-300850" t="-74429" r="-567" b="-201826"/>
                          </a:stretch>
                        </a:blipFill>
                      </a:tcPr>
                    </a:tc>
                    <a:extLst>
                      <a:ext uri="{0D108BD9-81ED-4DB2-BD59-A6C34878D82A}">
                        <a16:rowId xmlns:a16="http://schemas.microsoft.com/office/drawing/2014/main" val="3886321"/>
                      </a:ext>
                    </a:extLst>
                  </a:tr>
                  <a:tr h="1329612">
                    <a:tc>
                      <a:txBody>
                        <a:bodyPr/>
                        <a:lstStyle/>
                        <a:p>
                          <a:pPr algn="ctr"/>
                          <a:r>
                            <a:rPr lang="en-US" dirty="0"/>
                            <a:t>Negative</a:t>
                          </a:r>
                        </a:p>
                      </a:txBody>
                      <a:tcPr/>
                    </a:tc>
                    <a:tc>
                      <a:txBody>
                        <a:bodyPr/>
                        <a:lstStyle/>
                        <a:p>
                          <a:pPr algn="ctr"/>
                          <a:r>
                            <a:rPr lang="en-US" dirty="0"/>
                            <a:t>False Positive (FP)</a:t>
                          </a:r>
                        </a:p>
                      </a:txBody>
                      <a:tcPr/>
                    </a:tc>
                    <a:tc>
                      <a:txBody>
                        <a:bodyPr/>
                        <a:lstStyle/>
                        <a:p>
                          <a:pPr algn="ctr"/>
                          <a:r>
                            <a:rPr lang="en-US" dirty="0"/>
                            <a:t>True Negative (TN)</a:t>
                          </a:r>
                        </a:p>
                      </a:txBody>
                      <a:tcPr/>
                    </a:tc>
                    <a:tc>
                      <a:txBody>
                        <a:bodyPr/>
                        <a:lstStyle/>
                        <a:p>
                          <a:pPr algn="ctr"/>
                          <a:endParaRPr lang="en-US" dirty="0"/>
                        </a:p>
                      </a:txBody>
                      <a:tcPr/>
                    </a:tc>
                    <a:extLst>
                      <a:ext uri="{0D108BD9-81ED-4DB2-BD59-A6C34878D82A}">
                        <a16:rowId xmlns:a16="http://schemas.microsoft.com/office/drawing/2014/main" val="1295661522"/>
                      </a:ext>
                    </a:extLst>
                  </a:tr>
                  <a:tr h="1350076">
                    <a:tc>
                      <a:txBody>
                        <a:bodyPr/>
                        <a:lstStyle/>
                        <a:p>
                          <a:pPr algn="ctr"/>
                          <a:endParaRPr lang="en-US"/>
                        </a:p>
                      </a:txBody>
                      <a:tcPr/>
                    </a:tc>
                    <a:tc>
                      <a:txBody>
                        <a:bodyPr/>
                        <a:lstStyle/>
                        <a:p>
                          <a:endParaRPr lang="en-US"/>
                        </a:p>
                      </a:txBody>
                      <a:tcPr>
                        <a:blipFill>
                          <a:blip r:embed="rId2"/>
                          <a:stretch>
                            <a:fillRect l="-100567" t="-270270" r="-200850" b="-901"/>
                          </a:stretch>
                        </a:blipFill>
                      </a:tcPr>
                    </a:tc>
                    <a:tc>
                      <a:txBody>
                        <a:bodyPr/>
                        <a:lstStyle/>
                        <a:p>
                          <a:pPr algn="ctr"/>
                          <a:endParaRPr lang="en-US" dirty="0"/>
                        </a:p>
                      </a:txBody>
                      <a:tcPr/>
                    </a:tc>
                    <a:tc>
                      <a:txBody>
                        <a:bodyPr/>
                        <a:lstStyle/>
                        <a:p>
                          <a:endParaRPr lang="en-US"/>
                        </a:p>
                      </a:txBody>
                      <a:tcPr>
                        <a:blipFill>
                          <a:blip r:embed="rId2"/>
                          <a:stretch>
                            <a:fillRect l="-300850" t="-270270" r="-567" b="-901"/>
                          </a:stretch>
                        </a:blipFill>
                      </a:tcPr>
                    </a:tc>
                    <a:extLst>
                      <a:ext uri="{0D108BD9-81ED-4DB2-BD59-A6C34878D82A}">
                        <a16:rowId xmlns:a16="http://schemas.microsoft.com/office/drawing/2014/main" val="1094809854"/>
                      </a:ext>
                    </a:extLst>
                  </a:tr>
                </a:tbl>
              </a:graphicData>
            </a:graphic>
          </p:graphicFrame>
        </mc:Fallback>
      </mc:AlternateContent>
    </p:spTree>
    <p:extLst>
      <p:ext uri="{BB962C8B-B14F-4D97-AF65-F5344CB8AC3E}">
        <p14:creationId xmlns:p14="http://schemas.microsoft.com/office/powerpoint/2010/main" val="826584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3C3B010E-2311-4BE8-9B23-3A5572867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191" y="1462881"/>
            <a:ext cx="1035240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5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766B-AE2C-4AEB-A3D2-A07D029DD855}"/>
              </a:ext>
            </a:extLst>
          </p:cNvPr>
          <p:cNvSpPr>
            <a:spLocks noGrp="1"/>
          </p:cNvSpPr>
          <p:nvPr>
            <p:ph type="title"/>
          </p:nvPr>
        </p:nvSpPr>
        <p:spPr>
          <a:xfrm>
            <a:off x="985951" y="425035"/>
            <a:ext cx="12104688" cy="805621"/>
          </a:xfrm>
        </p:spPr>
        <p:txBody>
          <a:bodyPr>
            <a:normAutofit fontScale="90000"/>
          </a:bodyPr>
          <a:lstStyle/>
          <a:p>
            <a:r>
              <a:rPr lang="en-US" dirty="0"/>
              <a:t>System States</a:t>
            </a:r>
          </a:p>
        </p:txBody>
      </p:sp>
      <p:sp>
        <p:nvSpPr>
          <p:cNvPr id="7" name="Rectangle: Rounded Corners 6">
            <a:extLst>
              <a:ext uri="{FF2B5EF4-FFF2-40B4-BE49-F238E27FC236}">
                <a16:creationId xmlns:a16="http://schemas.microsoft.com/office/drawing/2014/main" id="{4023924C-9909-48A6-BC98-3CBFAED629CB}"/>
              </a:ext>
            </a:extLst>
          </p:cNvPr>
          <p:cNvSpPr/>
          <p:nvPr/>
        </p:nvSpPr>
        <p:spPr>
          <a:xfrm>
            <a:off x="2766390" y="2811145"/>
            <a:ext cx="3850358" cy="163221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spcBef>
                <a:spcPts val="600"/>
              </a:spcBef>
            </a:pPr>
            <a:endParaRPr lang="en-US" sz="1600" b="1" dirty="0">
              <a:latin typeface="Cambria" panose="02040503050406030204" pitchFamily="18" charset="0"/>
              <a:ea typeface="Cambria" panose="02040503050406030204" pitchFamily="18" charset="0"/>
            </a:endParaRPr>
          </a:p>
          <a:p>
            <a:pPr algn="ctr">
              <a:spcBef>
                <a:spcPts val="600"/>
              </a:spcBef>
            </a:pPr>
            <a:r>
              <a:rPr lang="en-US" sz="32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Ignition State / Operational State</a:t>
            </a:r>
          </a:p>
          <a:p>
            <a:pPr algn="ctr"/>
            <a:endParaRPr lang="en-US" dirty="0"/>
          </a:p>
        </p:txBody>
      </p:sp>
      <p:sp>
        <p:nvSpPr>
          <p:cNvPr id="22" name="TextBox 21">
            <a:extLst>
              <a:ext uri="{FF2B5EF4-FFF2-40B4-BE49-F238E27FC236}">
                <a16:creationId xmlns:a16="http://schemas.microsoft.com/office/drawing/2014/main" id="{B21CF64D-D8B7-4667-9383-06C2DB2E5D5F}"/>
              </a:ext>
            </a:extLst>
          </p:cNvPr>
          <p:cNvSpPr txBox="1"/>
          <p:nvPr/>
        </p:nvSpPr>
        <p:spPr>
          <a:xfrm>
            <a:off x="3772579" y="6681656"/>
            <a:ext cx="3265716" cy="369332"/>
          </a:xfrm>
          <a:prstGeom prst="rect">
            <a:avLst/>
          </a:prstGeom>
          <a:noFill/>
        </p:spPr>
        <p:txBody>
          <a:bodyPr wrap="square" rtlCol="0">
            <a:spAutoFit/>
          </a:bodyPr>
          <a:lstStyle/>
          <a:p>
            <a:r>
              <a:rPr lang="en-US" dirty="0"/>
              <a:t>Ultrasonic Sensor ,HC- SR04</a:t>
            </a:r>
          </a:p>
        </p:txBody>
      </p:sp>
      <p:sp>
        <p:nvSpPr>
          <p:cNvPr id="23" name="TextBox 22">
            <a:extLst>
              <a:ext uri="{FF2B5EF4-FFF2-40B4-BE49-F238E27FC236}">
                <a16:creationId xmlns:a16="http://schemas.microsoft.com/office/drawing/2014/main" id="{CA4304C9-4E34-40A0-A6EA-EDA5AA71313E}"/>
              </a:ext>
            </a:extLst>
          </p:cNvPr>
          <p:cNvSpPr txBox="1"/>
          <p:nvPr/>
        </p:nvSpPr>
        <p:spPr>
          <a:xfrm>
            <a:off x="3787094" y="7006380"/>
            <a:ext cx="3265716" cy="369332"/>
          </a:xfrm>
          <a:prstGeom prst="rect">
            <a:avLst/>
          </a:prstGeom>
          <a:noFill/>
        </p:spPr>
        <p:txBody>
          <a:bodyPr wrap="square" rtlCol="0">
            <a:spAutoFit/>
          </a:bodyPr>
          <a:lstStyle/>
          <a:p>
            <a:r>
              <a:rPr lang="en-US" dirty="0"/>
              <a:t>ESP32 Cam</a:t>
            </a:r>
          </a:p>
        </p:txBody>
      </p:sp>
      <p:sp>
        <p:nvSpPr>
          <p:cNvPr id="24" name="TextBox 23">
            <a:extLst>
              <a:ext uri="{FF2B5EF4-FFF2-40B4-BE49-F238E27FC236}">
                <a16:creationId xmlns:a16="http://schemas.microsoft.com/office/drawing/2014/main" id="{0308D3F7-FEFA-4572-B2C1-6D6404A78A68}"/>
              </a:ext>
            </a:extLst>
          </p:cNvPr>
          <p:cNvSpPr txBox="1"/>
          <p:nvPr/>
        </p:nvSpPr>
        <p:spPr>
          <a:xfrm>
            <a:off x="3801609" y="7324631"/>
            <a:ext cx="3265716" cy="369332"/>
          </a:xfrm>
          <a:prstGeom prst="rect">
            <a:avLst/>
          </a:prstGeom>
          <a:noFill/>
        </p:spPr>
        <p:txBody>
          <a:bodyPr wrap="square" rtlCol="0">
            <a:spAutoFit/>
          </a:bodyPr>
          <a:lstStyle/>
          <a:p>
            <a:r>
              <a:rPr lang="en-US" dirty="0"/>
              <a:t>Neo 6M GPS Module</a:t>
            </a:r>
          </a:p>
        </p:txBody>
      </p:sp>
      <p:grpSp>
        <p:nvGrpSpPr>
          <p:cNvPr id="46" name="Group 45">
            <a:extLst>
              <a:ext uri="{FF2B5EF4-FFF2-40B4-BE49-F238E27FC236}">
                <a16:creationId xmlns:a16="http://schemas.microsoft.com/office/drawing/2014/main" id="{94A571AB-38FB-4EC2-B884-348AB9717134}"/>
              </a:ext>
            </a:extLst>
          </p:cNvPr>
          <p:cNvGrpSpPr/>
          <p:nvPr/>
        </p:nvGrpSpPr>
        <p:grpSpPr>
          <a:xfrm>
            <a:off x="3337159" y="4443360"/>
            <a:ext cx="2728685" cy="3075607"/>
            <a:chOff x="1157515" y="3209079"/>
            <a:chExt cx="2728685" cy="3075607"/>
          </a:xfrm>
        </p:grpSpPr>
        <p:sp>
          <p:nvSpPr>
            <p:cNvPr id="9" name="Rectangle 8">
              <a:extLst>
                <a:ext uri="{FF2B5EF4-FFF2-40B4-BE49-F238E27FC236}">
                  <a16:creationId xmlns:a16="http://schemas.microsoft.com/office/drawing/2014/main" id="{B2FFAB5A-E4C6-4FB6-9D31-B21F55EA8FDA}"/>
                </a:ext>
              </a:extLst>
            </p:cNvPr>
            <p:cNvSpPr/>
            <p:nvPr/>
          </p:nvSpPr>
          <p:spPr>
            <a:xfrm>
              <a:off x="1157515" y="3661228"/>
              <a:ext cx="2728685" cy="667657"/>
            </a:xfrm>
            <a:prstGeom prst="rect">
              <a:avLst/>
            </a:prstGeom>
            <a:noFill/>
            <a:ln w="31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Components that are active in this state: </a:t>
              </a:r>
            </a:p>
          </p:txBody>
        </p:sp>
        <p:cxnSp>
          <p:nvCxnSpPr>
            <p:cNvPr id="12" name="Straight Connector 11">
              <a:extLst>
                <a:ext uri="{FF2B5EF4-FFF2-40B4-BE49-F238E27FC236}">
                  <a16:creationId xmlns:a16="http://schemas.microsoft.com/office/drawing/2014/main" id="{F6A5DEA1-1A25-4AF8-A861-ED64326DF94F}"/>
                </a:ext>
              </a:extLst>
            </p:cNvPr>
            <p:cNvCxnSpPr>
              <a:cxnSpLocks/>
            </p:cNvCxnSpPr>
            <p:nvPr/>
          </p:nvCxnSpPr>
          <p:spPr>
            <a:xfrm>
              <a:off x="1375229" y="4332906"/>
              <a:ext cx="0" cy="195178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D4D8B6-C773-458F-9B9F-A4C5E0094888}"/>
                </a:ext>
              </a:extLst>
            </p:cNvPr>
            <p:cNvCxnSpPr>
              <a:cxnSpLocks/>
            </p:cNvCxnSpPr>
            <p:nvPr/>
          </p:nvCxnSpPr>
          <p:spPr>
            <a:xfrm flipV="1">
              <a:off x="1360715" y="3209079"/>
              <a:ext cx="0" cy="452149"/>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6C18E0D6-1D56-4B01-80F0-9276B58349B9}"/>
                </a:ext>
              </a:extLst>
            </p:cNvPr>
            <p:cNvSpPr txBox="1"/>
            <p:nvPr/>
          </p:nvSpPr>
          <p:spPr>
            <a:xfrm>
              <a:off x="1592943" y="4376447"/>
              <a:ext cx="1262743" cy="369332"/>
            </a:xfrm>
            <a:prstGeom prst="rect">
              <a:avLst/>
            </a:prstGeom>
            <a:noFill/>
          </p:spPr>
          <p:txBody>
            <a:bodyPr wrap="square" rtlCol="0">
              <a:spAutoFit/>
            </a:bodyPr>
            <a:lstStyle/>
            <a:p>
              <a:r>
                <a:rPr lang="en-US" dirty="0"/>
                <a:t>MQ3</a:t>
              </a:r>
            </a:p>
          </p:txBody>
        </p:sp>
        <p:sp>
          <p:nvSpPr>
            <p:cNvPr id="20" name="TextBox 19">
              <a:extLst>
                <a:ext uri="{FF2B5EF4-FFF2-40B4-BE49-F238E27FC236}">
                  <a16:creationId xmlns:a16="http://schemas.microsoft.com/office/drawing/2014/main" id="{ED9A9790-19E0-490D-BBA2-248B74177E53}"/>
                </a:ext>
              </a:extLst>
            </p:cNvPr>
            <p:cNvSpPr txBox="1"/>
            <p:nvPr/>
          </p:nvSpPr>
          <p:spPr>
            <a:xfrm>
              <a:off x="1607457" y="4708711"/>
              <a:ext cx="1262743" cy="369332"/>
            </a:xfrm>
            <a:prstGeom prst="rect">
              <a:avLst/>
            </a:prstGeom>
            <a:noFill/>
          </p:spPr>
          <p:txBody>
            <a:bodyPr wrap="square" rtlCol="0">
              <a:spAutoFit/>
            </a:bodyPr>
            <a:lstStyle/>
            <a:p>
              <a:r>
                <a:rPr lang="en-US" dirty="0"/>
                <a:t>LM35</a:t>
              </a:r>
            </a:p>
          </p:txBody>
        </p:sp>
        <p:sp>
          <p:nvSpPr>
            <p:cNvPr id="21" name="TextBox 20">
              <a:extLst>
                <a:ext uri="{FF2B5EF4-FFF2-40B4-BE49-F238E27FC236}">
                  <a16:creationId xmlns:a16="http://schemas.microsoft.com/office/drawing/2014/main" id="{5DADCC1E-3184-463D-8F4B-81818AA63A95}"/>
                </a:ext>
              </a:extLst>
            </p:cNvPr>
            <p:cNvSpPr txBox="1"/>
            <p:nvPr/>
          </p:nvSpPr>
          <p:spPr>
            <a:xfrm>
              <a:off x="1592942" y="5078043"/>
              <a:ext cx="1262743" cy="369332"/>
            </a:xfrm>
            <a:prstGeom prst="rect">
              <a:avLst/>
            </a:prstGeom>
            <a:noFill/>
          </p:spPr>
          <p:txBody>
            <a:bodyPr wrap="square" rtlCol="0">
              <a:spAutoFit/>
            </a:bodyPr>
            <a:lstStyle/>
            <a:p>
              <a:r>
                <a:rPr lang="en-US" dirty="0"/>
                <a:t>MPU6050</a:t>
              </a:r>
            </a:p>
          </p:txBody>
        </p:sp>
        <p:cxnSp>
          <p:nvCxnSpPr>
            <p:cNvPr id="27" name="Straight Connector 26">
              <a:extLst>
                <a:ext uri="{FF2B5EF4-FFF2-40B4-BE49-F238E27FC236}">
                  <a16:creationId xmlns:a16="http://schemas.microsoft.com/office/drawing/2014/main" id="{D315723D-A502-4CE9-A821-9CA028EA1279}"/>
                </a:ext>
              </a:extLst>
            </p:cNvPr>
            <p:cNvCxnSpPr>
              <a:cxnSpLocks/>
            </p:cNvCxnSpPr>
            <p:nvPr/>
          </p:nvCxnSpPr>
          <p:spPr>
            <a:xfrm>
              <a:off x="1380593" y="4557487"/>
              <a:ext cx="232228" cy="3626"/>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750C443-A97B-4FD1-9920-CF61FE03A168}"/>
                </a:ext>
              </a:extLst>
            </p:cNvPr>
            <p:cNvCxnSpPr>
              <a:cxnSpLocks/>
            </p:cNvCxnSpPr>
            <p:nvPr/>
          </p:nvCxnSpPr>
          <p:spPr>
            <a:xfrm flipV="1">
              <a:off x="1380593" y="4893377"/>
              <a:ext cx="246742" cy="1"/>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0386B94-B862-4512-946E-44840F7D4819}"/>
                </a:ext>
              </a:extLst>
            </p:cNvPr>
            <p:cNvCxnSpPr>
              <a:cxnSpLocks/>
            </p:cNvCxnSpPr>
            <p:nvPr/>
          </p:nvCxnSpPr>
          <p:spPr>
            <a:xfrm>
              <a:off x="1383907" y="5266482"/>
              <a:ext cx="232228" cy="3626"/>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111DD9-38AF-41B9-B9BF-DF82A64AC9C1}"/>
                </a:ext>
              </a:extLst>
            </p:cNvPr>
            <p:cNvCxnSpPr>
              <a:cxnSpLocks/>
            </p:cNvCxnSpPr>
            <p:nvPr/>
          </p:nvCxnSpPr>
          <p:spPr>
            <a:xfrm>
              <a:off x="1387222" y="5627602"/>
              <a:ext cx="232228" cy="3626"/>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BD590DC-FA98-4ABA-8B64-17B2286CD52E}"/>
                </a:ext>
              </a:extLst>
            </p:cNvPr>
            <p:cNvCxnSpPr>
              <a:cxnSpLocks/>
            </p:cNvCxnSpPr>
            <p:nvPr/>
          </p:nvCxnSpPr>
          <p:spPr>
            <a:xfrm>
              <a:off x="1390537" y="6276958"/>
              <a:ext cx="232228" cy="3626"/>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5B30B98-12CC-4A48-98FF-D4E73B3D480E}"/>
                </a:ext>
              </a:extLst>
            </p:cNvPr>
            <p:cNvCxnSpPr>
              <a:cxnSpLocks/>
            </p:cNvCxnSpPr>
            <p:nvPr/>
          </p:nvCxnSpPr>
          <p:spPr>
            <a:xfrm>
              <a:off x="1373974" y="5962221"/>
              <a:ext cx="232228" cy="3626"/>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C009590F-33BF-4645-BED8-E88927FE269E}"/>
              </a:ext>
            </a:extLst>
          </p:cNvPr>
          <p:cNvGrpSpPr/>
          <p:nvPr/>
        </p:nvGrpSpPr>
        <p:grpSpPr>
          <a:xfrm>
            <a:off x="7815927" y="2767215"/>
            <a:ext cx="4237201" cy="3911399"/>
            <a:chOff x="9283148" y="2752614"/>
            <a:chExt cx="4237201" cy="3911399"/>
          </a:xfrm>
        </p:grpSpPr>
        <p:sp>
          <p:nvSpPr>
            <p:cNvPr id="8" name="Rectangle: Rounded Corners 7">
              <a:extLst>
                <a:ext uri="{FF2B5EF4-FFF2-40B4-BE49-F238E27FC236}">
                  <a16:creationId xmlns:a16="http://schemas.microsoft.com/office/drawing/2014/main" id="{B44F102D-8DCD-4ABF-A410-DE56ADC6D9E7}"/>
                </a:ext>
              </a:extLst>
            </p:cNvPr>
            <p:cNvSpPr/>
            <p:nvPr/>
          </p:nvSpPr>
          <p:spPr>
            <a:xfrm>
              <a:off x="9283148" y="2752614"/>
              <a:ext cx="3916015" cy="163221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a:p>
              <a:pPr algn="ctr"/>
              <a:r>
                <a:rPr lang="en-US" sz="3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Parking State / Non-Operational State</a:t>
              </a:r>
            </a:p>
            <a:p>
              <a:pPr algn="ctr"/>
              <a:endParaRPr lang="en-US" dirty="0"/>
            </a:p>
          </p:txBody>
        </p:sp>
        <p:grpSp>
          <p:nvGrpSpPr>
            <p:cNvPr id="47" name="Group 46">
              <a:extLst>
                <a:ext uri="{FF2B5EF4-FFF2-40B4-BE49-F238E27FC236}">
                  <a16:creationId xmlns:a16="http://schemas.microsoft.com/office/drawing/2014/main" id="{6365565C-0F2D-433E-917E-C04E1008A8EC}"/>
                </a:ext>
              </a:extLst>
            </p:cNvPr>
            <p:cNvGrpSpPr/>
            <p:nvPr/>
          </p:nvGrpSpPr>
          <p:grpSpPr>
            <a:xfrm>
              <a:off x="9796014" y="4384830"/>
              <a:ext cx="2728685" cy="2112160"/>
              <a:chOff x="1157515" y="3150542"/>
              <a:chExt cx="2728685" cy="2112160"/>
            </a:xfrm>
          </p:grpSpPr>
          <p:cxnSp>
            <p:nvCxnSpPr>
              <p:cNvPr id="50" name="Straight Connector 49">
                <a:extLst>
                  <a:ext uri="{FF2B5EF4-FFF2-40B4-BE49-F238E27FC236}">
                    <a16:creationId xmlns:a16="http://schemas.microsoft.com/office/drawing/2014/main" id="{67723901-884E-4B3E-802D-493079C4B51C}"/>
                  </a:ext>
                </a:extLst>
              </p:cNvPr>
              <p:cNvCxnSpPr>
                <a:cxnSpLocks/>
              </p:cNvCxnSpPr>
              <p:nvPr/>
            </p:nvCxnSpPr>
            <p:spPr>
              <a:xfrm flipV="1">
                <a:off x="1360715" y="3150542"/>
                <a:ext cx="0" cy="2112160"/>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7B0EC83-9501-4617-81DB-E1B8FDCCFC2D}"/>
                  </a:ext>
                </a:extLst>
              </p:cNvPr>
              <p:cNvCxnSpPr>
                <a:cxnSpLocks/>
              </p:cNvCxnSpPr>
              <p:nvPr/>
            </p:nvCxnSpPr>
            <p:spPr>
              <a:xfrm>
                <a:off x="1360715" y="4557486"/>
                <a:ext cx="232228" cy="3627"/>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38146AB0-B2CB-40E8-9B46-716A4A183CA1}"/>
                  </a:ext>
                </a:extLst>
              </p:cNvPr>
              <p:cNvCxnSpPr>
                <a:cxnSpLocks/>
              </p:cNvCxnSpPr>
              <p:nvPr/>
            </p:nvCxnSpPr>
            <p:spPr>
              <a:xfrm>
                <a:off x="1362389" y="4893370"/>
                <a:ext cx="224972" cy="7"/>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0C90C58-54AE-4E7B-AC99-22D5F75A3453}"/>
                  </a:ext>
                </a:extLst>
              </p:cNvPr>
              <p:cNvCxnSpPr>
                <a:cxnSpLocks/>
              </p:cNvCxnSpPr>
              <p:nvPr/>
            </p:nvCxnSpPr>
            <p:spPr>
              <a:xfrm>
                <a:off x="1364062" y="5261811"/>
                <a:ext cx="224972" cy="7"/>
              </a:xfrm>
              <a:prstGeom prst="line">
                <a:avLst/>
              </a:prstGeom>
              <a:ln>
                <a:prstDash val="sysDot"/>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2D733AE1-0740-429C-A360-BA28EBC859C8}"/>
                  </a:ext>
                </a:extLst>
              </p:cNvPr>
              <p:cNvSpPr/>
              <p:nvPr/>
            </p:nvSpPr>
            <p:spPr>
              <a:xfrm>
                <a:off x="1157515" y="3581716"/>
                <a:ext cx="2728685" cy="667657"/>
              </a:xfrm>
              <a:prstGeom prst="rect">
                <a:avLst/>
              </a:prstGeom>
              <a:solidFill>
                <a:schemeClr val="bg1"/>
              </a:solidFill>
              <a:ln w="3175">
                <a:solidFill>
                  <a:schemeClr val="tx1"/>
                </a:solidFill>
                <a:prstDash val="sysDot"/>
                <a:headEnd type="oval"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Components that are active in this state: </a:t>
                </a:r>
              </a:p>
            </p:txBody>
          </p:sp>
        </p:grpSp>
        <p:sp>
          <p:nvSpPr>
            <p:cNvPr id="60" name="TextBox 59">
              <a:extLst>
                <a:ext uri="{FF2B5EF4-FFF2-40B4-BE49-F238E27FC236}">
                  <a16:creationId xmlns:a16="http://schemas.microsoft.com/office/drawing/2014/main" id="{4F20F622-01C9-4E11-927B-7FB94DE7C7A3}"/>
                </a:ext>
              </a:extLst>
            </p:cNvPr>
            <p:cNvSpPr txBox="1"/>
            <p:nvPr/>
          </p:nvSpPr>
          <p:spPr>
            <a:xfrm>
              <a:off x="10227804" y="5607101"/>
              <a:ext cx="3265716" cy="369332"/>
            </a:xfrm>
            <a:prstGeom prst="rect">
              <a:avLst/>
            </a:prstGeom>
            <a:noFill/>
          </p:spPr>
          <p:txBody>
            <a:bodyPr wrap="square" rtlCol="0">
              <a:spAutoFit/>
            </a:bodyPr>
            <a:lstStyle/>
            <a:p>
              <a:r>
                <a:rPr lang="en-US" dirty="0"/>
                <a:t>Ultrasonic Sensor ,HC- SR04</a:t>
              </a:r>
            </a:p>
          </p:txBody>
        </p:sp>
        <p:sp>
          <p:nvSpPr>
            <p:cNvPr id="61" name="TextBox 60">
              <a:extLst>
                <a:ext uri="{FF2B5EF4-FFF2-40B4-BE49-F238E27FC236}">
                  <a16:creationId xmlns:a16="http://schemas.microsoft.com/office/drawing/2014/main" id="{ED775718-DAE0-482F-B820-B5AB5665ABFF}"/>
                </a:ext>
              </a:extLst>
            </p:cNvPr>
            <p:cNvSpPr txBox="1"/>
            <p:nvPr/>
          </p:nvSpPr>
          <p:spPr>
            <a:xfrm>
              <a:off x="10242318" y="5950891"/>
              <a:ext cx="3265716" cy="369332"/>
            </a:xfrm>
            <a:prstGeom prst="rect">
              <a:avLst/>
            </a:prstGeom>
            <a:noFill/>
          </p:spPr>
          <p:txBody>
            <a:bodyPr wrap="square" rtlCol="0">
              <a:spAutoFit/>
            </a:bodyPr>
            <a:lstStyle/>
            <a:p>
              <a:r>
                <a:rPr lang="en-US" dirty="0"/>
                <a:t>ESP32 Cam</a:t>
              </a:r>
            </a:p>
          </p:txBody>
        </p:sp>
        <p:sp>
          <p:nvSpPr>
            <p:cNvPr id="62" name="TextBox 61">
              <a:extLst>
                <a:ext uri="{FF2B5EF4-FFF2-40B4-BE49-F238E27FC236}">
                  <a16:creationId xmlns:a16="http://schemas.microsoft.com/office/drawing/2014/main" id="{5D281E92-2CEF-4D84-9A67-6B9FDC35E489}"/>
                </a:ext>
              </a:extLst>
            </p:cNvPr>
            <p:cNvSpPr txBox="1"/>
            <p:nvPr/>
          </p:nvSpPr>
          <p:spPr>
            <a:xfrm>
              <a:off x="10254633" y="6294681"/>
              <a:ext cx="3265716" cy="369332"/>
            </a:xfrm>
            <a:prstGeom prst="rect">
              <a:avLst/>
            </a:prstGeom>
            <a:noFill/>
          </p:spPr>
          <p:txBody>
            <a:bodyPr wrap="square" rtlCol="0">
              <a:spAutoFit/>
            </a:bodyPr>
            <a:lstStyle/>
            <a:p>
              <a:r>
                <a:rPr lang="en-US" dirty="0"/>
                <a:t>Neo 6M GPS Module</a:t>
              </a:r>
            </a:p>
          </p:txBody>
        </p:sp>
      </p:grpSp>
    </p:spTree>
    <p:extLst>
      <p:ext uri="{BB962C8B-B14F-4D97-AF65-F5344CB8AC3E}">
        <p14:creationId xmlns:p14="http://schemas.microsoft.com/office/powerpoint/2010/main" val="198723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03773D-6A45-48CD-B239-D2A182668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795338"/>
            <a:ext cx="14891594" cy="773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265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3EE716C-DA37-4421-B124-3C1E78A93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209397"/>
            <a:ext cx="9514748" cy="588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704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0A123270-C0C9-4DD4-AA4D-3D6825A79AFB}"/>
              </a:ext>
            </a:extLst>
          </p:cNvPr>
          <p:cNvGrpSpPr>
            <a:grpSpLocks noChangeAspect="1"/>
          </p:cNvGrpSpPr>
          <p:nvPr/>
        </p:nvGrpSpPr>
        <p:grpSpPr>
          <a:xfrm>
            <a:off x="2842695" y="1747857"/>
            <a:ext cx="9356324" cy="5820959"/>
            <a:chOff x="300973" y="221006"/>
            <a:chExt cx="9356324" cy="5820959"/>
          </a:xfrm>
        </p:grpSpPr>
        <p:pic>
          <p:nvPicPr>
            <p:cNvPr id="3" name="Picture 2">
              <a:extLst>
                <a:ext uri="{FF2B5EF4-FFF2-40B4-BE49-F238E27FC236}">
                  <a16:creationId xmlns:a16="http://schemas.microsoft.com/office/drawing/2014/main" id="{A2C02AE1-5B7A-4F50-AD1A-1CE33C778C5D}"/>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70672" t="11375" r="7794" b="61603"/>
            <a:stretch/>
          </p:blipFill>
          <p:spPr bwMode="auto">
            <a:xfrm>
              <a:off x="5750759" y="4827012"/>
              <a:ext cx="2645512" cy="1214953"/>
            </a:xfrm>
            <a:prstGeom prst="snip2DiagRect">
              <a:avLst/>
            </a:prstGeom>
            <a:solidFill>
              <a:srgbClr val="FFFFFF">
                <a:shade val="85000"/>
              </a:srgbClr>
            </a:solidFill>
            <a:ln w="9525" cap="sq">
              <a:solidFill>
                <a:schemeClr val="tx1"/>
              </a:solidFill>
              <a:miter lim="800000"/>
            </a:ln>
            <a:effectLst/>
          </p:spPr>
        </p:pic>
        <p:pic>
          <p:nvPicPr>
            <p:cNvPr id="4" name="Picture 3">
              <a:extLst>
                <a:ext uri="{FF2B5EF4-FFF2-40B4-BE49-F238E27FC236}">
                  <a16:creationId xmlns:a16="http://schemas.microsoft.com/office/drawing/2014/main" id="{01519D3F-A213-4BA1-91C0-F61289FFA0CB}"/>
                </a:ext>
              </a:extLst>
            </p:cNvPr>
            <p:cNvPicPr/>
            <p:nvPr/>
          </p:nvPicPr>
          <p:blipFill rotWithShape="1">
            <a:blip r:embed="rId4">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533" t="31951" r="63428" b="41878"/>
            <a:stretch/>
          </p:blipFill>
          <p:spPr bwMode="auto">
            <a:xfrm>
              <a:off x="3767639" y="221006"/>
              <a:ext cx="2522053" cy="1211279"/>
            </a:xfrm>
            <a:prstGeom prst="snip2DiagRect">
              <a:avLst/>
            </a:prstGeom>
            <a:solidFill>
              <a:srgbClr val="FFFFFF">
                <a:shade val="85000"/>
              </a:srgbClr>
            </a:solidFill>
            <a:ln w="9525" cap="sq">
              <a:solidFill>
                <a:schemeClr val="tx1"/>
              </a:solidFill>
              <a:miter lim="800000"/>
            </a:ln>
            <a:effectLst/>
          </p:spPr>
        </p:pic>
        <p:pic>
          <p:nvPicPr>
            <p:cNvPr id="7" name="Picture 6">
              <a:extLst>
                <a:ext uri="{FF2B5EF4-FFF2-40B4-BE49-F238E27FC236}">
                  <a16:creationId xmlns:a16="http://schemas.microsoft.com/office/drawing/2014/main" id="{E8690162-969B-492B-A8CB-903181852F07}"/>
                </a:ext>
              </a:extLst>
            </p:cNvPr>
            <p:cNvPicPr/>
            <p:nvPr/>
          </p:nvPicPr>
          <p:blipFill rotWithShape="1">
            <a:blip r:embed="rId4">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7736" t="3082" r="38391" b="70502"/>
            <a:stretch/>
          </p:blipFill>
          <p:spPr bwMode="auto">
            <a:xfrm>
              <a:off x="7135246" y="851631"/>
              <a:ext cx="2522051" cy="1201383"/>
            </a:xfrm>
            <a:prstGeom prst="snip2DiagRect">
              <a:avLst/>
            </a:prstGeom>
            <a:solidFill>
              <a:srgbClr val="FFFFFF">
                <a:shade val="85000"/>
              </a:srgbClr>
            </a:solidFill>
            <a:ln w="9525" cap="sq">
              <a:solidFill>
                <a:schemeClr val="tx1"/>
              </a:solidFill>
              <a:miter lim="800000"/>
            </a:ln>
            <a:effectLst/>
          </p:spPr>
        </p:pic>
        <p:pic>
          <p:nvPicPr>
            <p:cNvPr id="9" name="Picture 8">
              <a:extLst>
                <a:ext uri="{FF2B5EF4-FFF2-40B4-BE49-F238E27FC236}">
                  <a16:creationId xmlns:a16="http://schemas.microsoft.com/office/drawing/2014/main" id="{4A743300-0F1B-48B7-8BF4-B1A1336D534D}"/>
                </a:ext>
              </a:extLst>
            </p:cNvPr>
            <p:cNvPicPr/>
            <p:nvPr/>
          </p:nvPicPr>
          <p:blipFill rotWithShape="1">
            <a:blip r:embed="rId5">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70735" t="42461" b="28243"/>
            <a:stretch/>
          </p:blipFill>
          <p:spPr bwMode="auto">
            <a:xfrm>
              <a:off x="300973" y="851630"/>
              <a:ext cx="2769415" cy="1201385"/>
            </a:xfrm>
            <a:prstGeom prst="snip2DiagRect">
              <a:avLst/>
            </a:prstGeom>
            <a:solidFill>
              <a:srgbClr val="FFFFFF">
                <a:shade val="85000"/>
              </a:srgbClr>
            </a:solidFill>
            <a:ln w="9525" cap="sq">
              <a:solidFill>
                <a:schemeClr val="tx1"/>
              </a:solidFill>
              <a:miter lim="800000"/>
            </a:ln>
            <a:effectLst/>
          </p:spPr>
        </p:pic>
        <p:cxnSp>
          <p:nvCxnSpPr>
            <p:cNvPr id="12" name="Straight Arrow Connector 11">
              <a:extLst>
                <a:ext uri="{FF2B5EF4-FFF2-40B4-BE49-F238E27FC236}">
                  <a16:creationId xmlns:a16="http://schemas.microsoft.com/office/drawing/2014/main" id="{343AAE11-3D0B-4A68-B223-29A79241B584}"/>
                </a:ext>
              </a:extLst>
            </p:cNvPr>
            <p:cNvCxnSpPr>
              <a:cxnSpLocks/>
            </p:cNvCxnSpPr>
            <p:nvPr/>
          </p:nvCxnSpPr>
          <p:spPr>
            <a:xfrm flipH="1" flipV="1">
              <a:off x="5028667" y="1495085"/>
              <a:ext cx="1" cy="491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551341-F916-4756-AD50-B491E64AF5B3}"/>
                </a:ext>
              </a:extLst>
            </p:cNvPr>
            <p:cNvCxnSpPr>
              <a:cxnSpLocks/>
            </p:cNvCxnSpPr>
            <p:nvPr/>
          </p:nvCxnSpPr>
          <p:spPr>
            <a:xfrm flipH="1" flipV="1">
              <a:off x="3247737" y="2080724"/>
              <a:ext cx="558385" cy="402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CCC632-2A58-46D3-91BA-940758FE68B5}"/>
                </a:ext>
              </a:extLst>
            </p:cNvPr>
            <p:cNvCxnSpPr>
              <a:cxnSpLocks/>
            </p:cNvCxnSpPr>
            <p:nvPr/>
          </p:nvCxnSpPr>
          <p:spPr>
            <a:xfrm flipH="1">
              <a:off x="3074476" y="3562646"/>
              <a:ext cx="8154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3769A3-9CF6-4315-B045-BECA6AC6713B}"/>
                </a:ext>
              </a:extLst>
            </p:cNvPr>
            <p:cNvCxnSpPr>
              <a:cxnSpLocks/>
            </p:cNvCxnSpPr>
            <p:nvPr/>
          </p:nvCxnSpPr>
          <p:spPr>
            <a:xfrm flipV="1">
              <a:off x="6114432" y="2001737"/>
              <a:ext cx="698972" cy="5069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5EF838-5EE1-4452-9DC3-322E788EADC4}"/>
                </a:ext>
              </a:extLst>
            </p:cNvPr>
            <p:cNvCxnSpPr>
              <a:cxnSpLocks/>
            </p:cNvCxnSpPr>
            <p:nvPr/>
          </p:nvCxnSpPr>
          <p:spPr>
            <a:xfrm flipH="1">
              <a:off x="3970651" y="4176875"/>
              <a:ext cx="422683" cy="5043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EB4DD0-4A8C-49C7-B8E8-564254FA7F49}"/>
                </a:ext>
              </a:extLst>
            </p:cNvPr>
            <p:cNvCxnSpPr>
              <a:cxnSpLocks/>
            </p:cNvCxnSpPr>
            <p:nvPr/>
          </p:nvCxnSpPr>
          <p:spPr>
            <a:xfrm>
              <a:off x="6181238" y="3579676"/>
              <a:ext cx="85677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32BA02-C2AE-45D6-9332-08D63C222308}"/>
                </a:ext>
              </a:extLst>
            </p:cNvPr>
            <p:cNvCxnSpPr>
              <a:cxnSpLocks/>
            </p:cNvCxnSpPr>
            <p:nvPr/>
          </p:nvCxnSpPr>
          <p:spPr>
            <a:xfrm>
              <a:off x="5660912" y="4125596"/>
              <a:ext cx="520326" cy="5556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99FC7BAA-3FE6-408B-AC09-9E84DB913EAB}"/>
              </a:ext>
            </a:extLst>
          </p:cNvPr>
          <p:cNvPicPr/>
          <p:nvPr/>
        </p:nvPicPr>
        <p:blipFill rotWithShape="1">
          <a:blip r:embed="rId4">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892" t="69227" r="64013" b="641"/>
          <a:stretch/>
        </p:blipFill>
        <p:spPr bwMode="auto">
          <a:xfrm>
            <a:off x="9676972" y="4413714"/>
            <a:ext cx="2645513" cy="1290015"/>
          </a:xfrm>
          <a:prstGeom prst="snip2DiagRect">
            <a:avLst/>
          </a:prstGeom>
          <a:solidFill>
            <a:srgbClr val="FFFFFF">
              <a:shade val="85000"/>
            </a:srgbClr>
          </a:solidFill>
          <a:ln w="9525" cap="sq">
            <a:solidFill>
              <a:schemeClr val="tx1"/>
            </a:solidFill>
            <a:miter lim="800000"/>
          </a:ln>
          <a:effectLst/>
        </p:spPr>
      </p:pic>
      <p:pic>
        <p:nvPicPr>
          <p:cNvPr id="19" name="Picture 18">
            <a:extLst>
              <a:ext uri="{FF2B5EF4-FFF2-40B4-BE49-F238E27FC236}">
                <a16:creationId xmlns:a16="http://schemas.microsoft.com/office/drawing/2014/main" id="{04799A10-7009-47C1-BC8E-BBC46256CF7F}"/>
              </a:ext>
            </a:extLst>
          </p:cNvPr>
          <p:cNvPicPr/>
          <p:nvPr/>
        </p:nvPicPr>
        <p:blipFill rotWithShape="1">
          <a:blip r:embed="rId4">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4216" t="70532" r="27965"/>
          <a:stretch/>
        </p:blipFill>
        <p:spPr bwMode="auto">
          <a:xfrm>
            <a:off x="2842698" y="4413714"/>
            <a:ext cx="2645513" cy="1232913"/>
          </a:xfrm>
          <a:prstGeom prst="snip2DiagRect">
            <a:avLst/>
          </a:prstGeom>
          <a:solidFill>
            <a:srgbClr val="FFFFFF">
              <a:shade val="85000"/>
            </a:srgbClr>
          </a:solidFill>
          <a:ln w="9525" cap="sq">
            <a:solidFill>
              <a:schemeClr val="tx1"/>
            </a:solidFill>
            <a:miter lim="800000"/>
          </a:ln>
          <a:effectLst/>
        </p:spPr>
      </p:pic>
      <p:pic>
        <p:nvPicPr>
          <p:cNvPr id="20" name="Picture 19">
            <a:extLst>
              <a:ext uri="{FF2B5EF4-FFF2-40B4-BE49-F238E27FC236}">
                <a16:creationId xmlns:a16="http://schemas.microsoft.com/office/drawing/2014/main" id="{DEF54013-0366-4ADF-B488-29B23417BA95}"/>
              </a:ext>
            </a:extLst>
          </p:cNvPr>
          <p:cNvPicPr/>
          <p:nvPr/>
        </p:nvPicPr>
        <p:blipFill rotWithShape="1">
          <a:blip r:embed="rId6">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7440" r="65593" b="71621"/>
          <a:stretch/>
        </p:blipFill>
        <p:spPr bwMode="auto">
          <a:xfrm>
            <a:off x="4364850" y="6353861"/>
            <a:ext cx="2849223" cy="1214952"/>
          </a:xfrm>
          <a:prstGeom prst="snip2DiagRect">
            <a:avLst/>
          </a:prstGeom>
          <a:solidFill>
            <a:srgbClr val="FFFFFF">
              <a:shade val="85000"/>
            </a:srgbClr>
          </a:solidFill>
          <a:ln w="9525" cap="sq">
            <a:solidFill>
              <a:schemeClr val="tx1"/>
            </a:solidFill>
            <a:miter lim="800000"/>
          </a:ln>
          <a:effectLst/>
        </p:spPr>
      </p:pic>
      <p:grpSp>
        <p:nvGrpSpPr>
          <p:cNvPr id="28" name="Group 27">
            <a:extLst>
              <a:ext uri="{FF2B5EF4-FFF2-40B4-BE49-F238E27FC236}">
                <a16:creationId xmlns:a16="http://schemas.microsoft.com/office/drawing/2014/main" id="{64EE17A8-E801-473C-B83B-1C418F87820E}"/>
              </a:ext>
            </a:extLst>
          </p:cNvPr>
          <p:cNvGrpSpPr/>
          <p:nvPr/>
        </p:nvGrpSpPr>
        <p:grpSpPr>
          <a:xfrm>
            <a:off x="6280586" y="3364741"/>
            <a:ext cx="2637658" cy="2658022"/>
            <a:chOff x="-37288" y="1821838"/>
            <a:chExt cx="2862067" cy="2949529"/>
          </a:xfrm>
        </p:grpSpPr>
        <p:grpSp>
          <p:nvGrpSpPr>
            <p:cNvPr id="23" name="Group 22">
              <a:extLst>
                <a:ext uri="{FF2B5EF4-FFF2-40B4-BE49-F238E27FC236}">
                  <a16:creationId xmlns:a16="http://schemas.microsoft.com/office/drawing/2014/main" id="{3EBEB98C-0DE7-4436-80BE-DDF8DF016635}"/>
                </a:ext>
              </a:extLst>
            </p:cNvPr>
            <p:cNvGrpSpPr/>
            <p:nvPr/>
          </p:nvGrpSpPr>
          <p:grpSpPr>
            <a:xfrm>
              <a:off x="-37288" y="1821838"/>
              <a:ext cx="2862067" cy="2949529"/>
              <a:chOff x="551147" y="1601849"/>
              <a:chExt cx="2284115" cy="2279423"/>
            </a:xfrm>
          </p:grpSpPr>
          <p:sp>
            <p:nvSpPr>
              <p:cNvPr id="11" name="Oval 10">
                <a:extLst>
                  <a:ext uri="{FF2B5EF4-FFF2-40B4-BE49-F238E27FC236}">
                    <a16:creationId xmlns:a16="http://schemas.microsoft.com/office/drawing/2014/main" id="{9A44F403-1247-4855-B48D-72932E4A3B19}"/>
                  </a:ext>
                </a:extLst>
              </p:cNvPr>
              <p:cNvSpPr/>
              <p:nvPr/>
            </p:nvSpPr>
            <p:spPr>
              <a:xfrm>
                <a:off x="692193" y="1804630"/>
                <a:ext cx="1941431" cy="1807248"/>
              </a:xfrm>
              <a:prstGeom prst="ellipse">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2" name="Picture 8" descr="Dense Data IOT – AGL">
                <a:extLst>
                  <a:ext uri="{FF2B5EF4-FFF2-40B4-BE49-F238E27FC236}">
                    <a16:creationId xmlns:a16="http://schemas.microsoft.com/office/drawing/2014/main" id="{E223EFCB-DC82-471F-B117-79E61AB64AD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51147" y="1601849"/>
                <a:ext cx="2284115" cy="227942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7DA4F9B7-CD60-455C-801A-D6D0CAE9149F}"/>
                </a:ext>
              </a:extLst>
            </p:cNvPr>
            <p:cNvSpPr txBox="1"/>
            <p:nvPr/>
          </p:nvSpPr>
          <p:spPr>
            <a:xfrm>
              <a:off x="506633" y="2985849"/>
              <a:ext cx="1703961" cy="78552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Internet of</a:t>
              </a:r>
            </a:p>
            <a:p>
              <a:pPr algn="ct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Things</a:t>
              </a:r>
            </a:p>
          </p:txBody>
        </p:sp>
      </p:grpSp>
    </p:spTree>
    <p:extLst>
      <p:ext uri="{BB962C8B-B14F-4D97-AF65-F5344CB8AC3E}">
        <p14:creationId xmlns:p14="http://schemas.microsoft.com/office/powerpoint/2010/main" val="131878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a:extLst>
              <a:ext uri="{FF2B5EF4-FFF2-40B4-BE49-F238E27FC236}">
                <a16:creationId xmlns:a16="http://schemas.microsoft.com/office/drawing/2014/main" id="{A54AB702-53A8-214A-9B4B-6B0036E8C89C}"/>
              </a:ext>
            </a:extLst>
          </p:cNvPr>
          <p:cNvSpPr/>
          <p:nvPr/>
        </p:nvSpPr>
        <p:spPr>
          <a:xfrm>
            <a:off x="8401344" y="1664890"/>
            <a:ext cx="2348209" cy="1665206"/>
          </a:xfrm>
          <a:custGeom>
            <a:avLst/>
            <a:gdLst/>
            <a:ahLst/>
            <a:cxnLst>
              <a:cxn ang="0">
                <a:pos x="wd2" y="hd2"/>
              </a:cxn>
              <a:cxn ang="5400000">
                <a:pos x="wd2" y="hd2"/>
              </a:cxn>
              <a:cxn ang="10800000">
                <a:pos x="wd2" y="hd2"/>
              </a:cxn>
              <a:cxn ang="16200000">
                <a:pos x="wd2" y="hd2"/>
              </a:cxn>
            </a:cxnLst>
            <a:rect l="0" t="0" r="r" b="b"/>
            <a:pathLst>
              <a:path w="20827" h="21319" extrusionOk="0">
                <a:moveTo>
                  <a:pt x="6875" y="21304"/>
                </a:moveTo>
                <a:lnTo>
                  <a:pt x="19367" y="19326"/>
                </a:lnTo>
                <a:cubicBezTo>
                  <a:pt x="20603" y="19132"/>
                  <a:pt x="21248" y="17077"/>
                  <a:pt x="20523" y="15603"/>
                </a:cubicBezTo>
                <a:cubicBezTo>
                  <a:pt x="16197" y="7072"/>
                  <a:pt x="9481" y="1177"/>
                  <a:pt x="1797" y="14"/>
                </a:cubicBezTo>
                <a:cubicBezTo>
                  <a:pt x="561" y="-180"/>
                  <a:pt x="-352" y="1643"/>
                  <a:pt x="132" y="3310"/>
                </a:cubicBezTo>
                <a:lnTo>
                  <a:pt x="5209" y="19908"/>
                </a:lnTo>
                <a:cubicBezTo>
                  <a:pt x="5505" y="20838"/>
                  <a:pt x="6176" y="21420"/>
                  <a:pt x="6875" y="21304"/>
                </a:cubicBezTo>
                <a:close/>
              </a:path>
            </a:pathLst>
          </a:custGeom>
          <a:solidFill>
            <a:srgbClr val="660033"/>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a:p>
        </p:txBody>
      </p:sp>
      <p:sp>
        <p:nvSpPr>
          <p:cNvPr id="20" name="Shape">
            <a:extLst>
              <a:ext uri="{FF2B5EF4-FFF2-40B4-BE49-F238E27FC236}">
                <a16:creationId xmlns:a16="http://schemas.microsoft.com/office/drawing/2014/main" id="{4A2F8AD9-8ABF-9646-AA62-40699091994A}"/>
              </a:ext>
            </a:extLst>
          </p:cNvPr>
          <p:cNvSpPr/>
          <p:nvPr/>
        </p:nvSpPr>
        <p:spPr>
          <a:xfrm>
            <a:off x="9855278" y="3330853"/>
            <a:ext cx="1444845" cy="2652173"/>
          </a:xfrm>
          <a:custGeom>
            <a:avLst/>
            <a:gdLst/>
            <a:ahLst/>
            <a:cxnLst>
              <a:cxn ang="0">
                <a:pos x="wd2" y="hd2"/>
              </a:cxn>
              <a:cxn ang="5400000">
                <a:pos x="wd2" y="hd2"/>
              </a:cxn>
              <a:cxn ang="10800000">
                <a:pos x="wd2" y="hd2"/>
              </a:cxn>
              <a:cxn ang="16200000">
                <a:pos x="wd2" y="hd2"/>
              </a:cxn>
            </a:cxnLst>
            <a:rect l="0" t="0" r="r" b="b"/>
            <a:pathLst>
              <a:path w="21420" h="20967" extrusionOk="0">
                <a:moveTo>
                  <a:pt x="538" y="11346"/>
                </a:moveTo>
                <a:lnTo>
                  <a:pt x="12933" y="20374"/>
                </a:lnTo>
                <a:cubicBezTo>
                  <a:pt x="14190" y="21284"/>
                  <a:pt x="16795" y="21116"/>
                  <a:pt x="17648" y="20087"/>
                </a:cubicBezTo>
                <a:cubicBezTo>
                  <a:pt x="20073" y="17141"/>
                  <a:pt x="21420" y="13884"/>
                  <a:pt x="21420" y="10484"/>
                </a:cubicBezTo>
                <a:cubicBezTo>
                  <a:pt x="21420" y="7060"/>
                  <a:pt x="20073" y="3803"/>
                  <a:pt x="17648" y="881"/>
                </a:cubicBezTo>
                <a:cubicBezTo>
                  <a:pt x="16795" y="-148"/>
                  <a:pt x="14190" y="-316"/>
                  <a:pt x="12933" y="594"/>
                </a:cubicBezTo>
                <a:lnTo>
                  <a:pt x="538" y="9622"/>
                </a:lnTo>
                <a:cubicBezTo>
                  <a:pt x="-180" y="10149"/>
                  <a:pt x="-180" y="10843"/>
                  <a:pt x="538" y="11346"/>
                </a:cubicBezTo>
                <a:close/>
              </a:path>
            </a:pathLst>
          </a:custGeom>
          <a:solidFill>
            <a:schemeClr val="accent4"/>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a:p>
        </p:txBody>
      </p:sp>
      <p:sp>
        <p:nvSpPr>
          <p:cNvPr id="21" name="Shape">
            <a:extLst>
              <a:ext uri="{FF2B5EF4-FFF2-40B4-BE49-F238E27FC236}">
                <a16:creationId xmlns:a16="http://schemas.microsoft.com/office/drawing/2014/main" id="{71CFEEDB-3C57-384A-A8CF-71B833D99CDA}"/>
              </a:ext>
            </a:extLst>
          </p:cNvPr>
          <p:cNvSpPr/>
          <p:nvPr/>
        </p:nvSpPr>
        <p:spPr>
          <a:xfrm>
            <a:off x="8401344" y="5996401"/>
            <a:ext cx="2349604" cy="1665272"/>
          </a:xfrm>
          <a:custGeom>
            <a:avLst/>
            <a:gdLst/>
            <a:ahLst/>
            <a:cxnLst>
              <a:cxn ang="0">
                <a:pos x="wd2" y="hd2"/>
              </a:cxn>
              <a:cxn ang="5400000">
                <a:pos x="wd2" y="hd2"/>
              </a:cxn>
              <a:cxn ang="10800000">
                <a:pos x="wd2" y="hd2"/>
              </a:cxn>
              <a:cxn ang="16200000">
                <a:pos x="wd2" y="hd2"/>
              </a:cxn>
            </a:cxnLst>
            <a:rect l="0" t="0" r="r" b="b"/>
            <a:pathLst>
              <a:path w="20814" h="21320" extrusionOk="0">
                <a:moveTo>
                  <a:pt x="5215" y="1411"/>
                </a:moveTo>
                <a:lnTo>
                  <a:pt x="144" y="18009"/>
                </a:lnTo>
                <a:cubicBezTo>
                  <a:pt x="-366" y="19676"/>
                  <a:pt x="546" y="21499"/>
                  <a:pt x="1807" y="21305"/>
                </a:cubicBezTo>
                <a:cubicBezTo>
                  <a:pt x="9481" y="20103"/>
                  <a:pt x="16163" y="14247"/>
                  <a:pt x="20510" y="5716"/>
                </a:cubicBezTo>
                <a:cubicBezTo>
                  <a:pt x="21234" y="4281"/>
                  <a:pt x="20590" y="2187"/>
                  <a:pt x="19356" y="1993"/>
                </a:cubicBezTo>
                <a:lnTo>
                  <a:pt x="6879" y="15"/>
                </a:lnTo>
                <a:cubicBezTo>
                  <a:pt x="6181" y="-101"/>
                  <a:pt x="5510" y="442"/>
                  <a:pt x="5215" y="1411"/>
                </a:cubicBezTo>
                <a:close/>
              </a:path>
            </a:pathLst>
          </a:custGeom>
          <a:solidFill>
            <a:srgbClr val="CC0000"/>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dirty="0"/>
          </a:p>
        </p:txBody>
      </p:sp>
      <p:sp>
        <p:nvSpPr>
          <p:cNvPr id="22" name="Shape">
            <a:extLst>
              <a:ext uri="{FF2B5EF4-FFF2-40B4-BE49-F238E27FC236}">
                <a16:creationId xmlns:a16="http://schemas.microsoft.com/office/drawing/2014/main" id="{E14C370A-780F-2744-8704-BC52E73526EF}"/>
              </a:ext>
            </a:extLst>
          </p:cNvPr>
          <p:cNvSpPr/>
          <p:nvPr/>
        </p:nvSpPr>
        <p:spPr>
          <a:xfrm>
            <a:off x="5796377" y="1664890"/>
            <a:ext cx="2349606" cy="1665206"/>
          </a:xfrm>
          <a:custGeom>
            <a:avLst/>
            <a:gdLst/>
            <a:ahLst/>
            <a:cxnLst>
              <a:cxn ang="0">
                <a:pos x="wd2" y="hd2"/>
              </a:cxn>
              <a:cxn ang="5400000">
                <a:pos x="wd2" y="hd2"/>
              </a:cxn>
              <a:cxn ang="10800000">
                <a:pos x="wd2" y="hd2"/>
              </a:cxn>
              <a:cxn ang="16200000">
                <a:pos x="wd2" y="hd2"/>
              </a:cxn>
            </a:cxnLst>
            <a:rect l="0" t="0" r="r" b="b"/>
            <a:pathLst>
              <a:path w="20814" h="21319" extrusionOk="0">
                <a:moveTo>
                  <a:pt x="15599" y="19908"/>
                </a:moveTo>
                <a:lnTo>
                  <a:pt x="20670" y="3310"/>
                </a:lnTo>
                <a:cubicBezTo>
                  <a:pt x="21180" y="1643"/>
                  <a:pt x="20268" y="-180"/>
                  <a:pt x="19007" y="14"/>
                </a:cubicBezTo>
                <a:cubicBezTo>
                  <a:pt x="11333" y="1216"/>
                  <a:pt x="4651" y="7072"/>
                  <a:pt x="304" y="15603"/>
                </a:cubicBezTo>
                <a:cubicBezTo>
                  <a:pt x="-420" y="17038"/>
                  <a:pt x="224" y="19132"/>
                  <a:pt x="1458" y="19326"/>
                </a:cubicBezTo>
                <a:lnTo>
                  <a:pt x="13935" y="21304"/>
                </a:lnTo>
                <a:cubicBezTo>
                  <a:pt x="14633" y="21420"/>
                  <a:pt x="15304" y="20838"/>
                  <a:pt x="15599" y="19908"/>
                </a:cubicBezTo>
                <a:close/>
              </a:path>
            </a:pathLst>
          </a:custGeom>
          <a:solidFill>
            <a:schemeClr val="accent2"/>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a:p>
        </p:txBody>
      </p:sp>
      <p:sp>
        <p:nvSpPr>
          <p:cNvPr id="23" name="Shape">
            <a:extLst>
              <a:ext uri="{FF2B5EF4-FFF2-40B4-BE49-F238E27FC236}">
                <a16:creationId xmlns:a16="http://schemas.microsoft.com/office/drawing/2014/main" id="{AEBAA657-EECA-724A-BFE0-5B121D3BB09D}"/>
              </a:ext>
            </a:extLst>
          </p:cNvPr>
          <p:cNvSpPr/>
          <p:nvPr/>
        </p:nvSpPr>
        <p:spPr>
          <a:xfrm>
            <a:off x="5251151" y="3330853"/>
            <a:ext cx="1442580" cy="2652173"/>
          </a:xfrm>
          <a:custGeom>
            <a:avLst/>
            <a:gdLst/>
            <a:ahLst/>
            <a:cxnLst>
              <a:cxn ang="0">
                <a:pos x="wd2" y="hd2"/>
              </a:cxn>
              <a:cxn ang="5400000">
                <a:pos x="wd2" y="hd2"/>
              </a:cxn>
              <a:cxn ang="10800000">
                <a:pos x="wd2" y="hd2"/>
              </a:cxn>
              <a:cxn ang="16200000">
                <a:pos x="wd2" y="hd2"/>
              </a:cxn>
            </a:cxnLst>
            <a:rect l="0" t="0" r="r" b="b"/>
            <a:pathLst>
              <a:path w="21431" h="20967" extrusionOk="0">
                <a:moveTo>
                  <a:pt x="20925" y="9622"/>
                </a:moveTo>
                <a:lnTo>
                  <a:pt x="8505" y="594"/>
                </a:lnTo>
                <a:cubicBezTo>
                  <a:pt x="7245" y="-316"/>
                  <a:pt x="4635" y="-148"/>
                  <a:pt x="3780" y="881"/>
                </a:cubicBezTo>
                <a:cubicBezTo>
                  <a:pt x="1350" y="3827"/>
                  <a:pt x="0" y="7084"/>
                  <a:pt x="0" y="10484"/>
                </a:cubicBezTo>
                <a:cubicBezTo>
                  <a:pt x="0" y="13908"/>
                  <a:pt x="1350" y="17165"/>
                  <a:pt x="3780" y="20087"/>
                </a:cubicBezTo>
                <a:cubicBezTo>
                  <a:pt x="4635" y="21116"/>
                  <a:pt x="7245" y="21284"/>
                  <a:pt x="8505" y="20374"/>
                </a:cubicBezTo>
                <a:lnTo>
                  <a:pt x="20925" y="11346"/>
                </a:lnTo>
                <a:cubicBezTo>
                  <a:pt x="21600" y="10843"/>
                  <a:pt x="21600" y="10149"/>
                  <a:pt x="20925" y="9622"/>
                </a:cubicBezTo>
                <a:close/>
              </a:path>
            </a:pathLst>
          </a:custGeom>
          <a:solidFill>
            <a:schemeClr val="accent5"/>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a:p>
        </p:txBody>
      </p:sp>
      <p:sp>
        <p:nvSpPr>
          <p:cNvPr id="24" name="Shape">
            <a:extLst>
              <a:ext uri="{FF2B5EF4-FFF2-40B4-BE49-F238E27FC236}">
                <a16:creationId xmlns:a16="http://schemas.microsoft.com/office/drawing/2014/main" id="{9D49FEF2-D3B5-9247-94A0-2B554234B3C9}"/>
              </a:ext>
            </a:extLst>
          </p:cNvPr>
          <p:cNvSpPr/>
          <p:nvPr/>
        </p:nvSpPr>
        <p:spPr>
          <a:xfrm>
            <a:off x="5796377" y="5996401"/>
            <a:ext cx="2348211" cy="1665272"/>
          </a:xfrm>
          <a:custGeom>
            <a:avLst/>
            <a:gdLst/>
            <a:ahLst/>
            <a:cxnLst>
              <a:cxn ang="0">
                <a:pos x="wd2" y="hd2"/>
              </a:cxn>
              <a:cxn ang="5400000">
                <a:pos x="wd2" y="hd2"/>
              </a:cxn>
              <a:cxn ang="10800000">
                <a:pos x="wd2" y="hd2"/>
              </a:cxn>
              <a:cxn ang="16200000">
                <a:pos x="wd2" y="hd2"/>
              </a:cxn>
            </a:cxnLst>
            <a:rect l="0" t="0" r="r" b="b"/>
            <a:pathLst>
              <a:path w="20827" h="21320" extrusionOk="0">
                <a:moveTo>
                  <a:pt x="13952" y="15"/>
                </a:moveTo>
                <a:lnTo>
                  <a:pt x="1460" y="1993"/>
                </a:lnTo>
                <a:cubicBezTo>
                  <a:pt x="224" y="2187"/>
                  <a:pt x="-421" y="4242"/>
                  <a:pt x="304" y="5716"/>
                </a:cubicBezTo>
                <a:cubicBezTo>
                  <a:pt x="4630" y="14247"/>
                  <a:pt x="11346" y="20142"/>
                  <a:pt x="19030" y="21305"/>
                </a:cubicBezTo>
                <a:cubicBezTo>
                  <a:pt x="20266" y="21499"/>
                  <a:pt x="21179" y="19676"/>
                  <a:pt x="20695" y="18009"/>
                </a:cubicBezTo>
                <a:lnTo>
                  <a:pt x="15618" y="1411"/>
                </a:lnTo>
                <a:cubicBezTo>
                  <a:pt x="15349" y="442"/>
                  <a:pt x="14678" y="-101"/>
                  <a:pt x="13952" y="15"/>
                </a:cubicBezTo>
                <a:close/>
              </a:path>
            </a:pathLst>
          </a:custGeom>
          <a:solidFill>
            <a:schemeClr val="accent6"/>
          </a:solidFill>
          <a:ln w="12700">
            <a:miter lim="400000"/>
          </a:ln>
        </p:spPr>
        <p:txBody>
          <a:bodyPr lIns="51723" tIns="51723" rIns="51723" bIns="5172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4073"/>
          </a:p>
        </p:txBody>
      </p:sp>
      <p:grpSp>
        <p:nvGrpSpPr>
          <p:cNvPr id="38" name="Group 37">
            <a:extLst>
              <a:ext uri="{FF2B5EF4-FFF2-40B4-BE49-F238E27FC236}">
                <a16:creationId xmlns:a16="http://schemas.microsoft.com/office/drawing/2014/main" id="{408EA509-48D1-4690-B13D-670CF52B3BB8}"/>
              </a:ext>
            </a:extLst>
          </p:cNvPr>
          <p:cNvGrpSpPr/>
          <p:nvPr/>
        </p:nvGrpSpPr>
        <p:grpSpPr>
          <a:xfrm>
            <a:off x="11911441" y="4042318"/>
            <a:ext cx="3972306" cy="1685455"/>
            <a:chOff x="8921977" y="1491067"/>
            <a:chExt cx="2926080" cy="1241540"/>
          </a:xfrm>
        </p:grpSpPr>
        <p:sp>
          <p:nvSpPr>
            <p:cNvPr id="39" name="TextBox 38">
              <a:extLst>
                <a:ext uri="{FF2B5EF4-FFF2-40B4-BE49-F238E27FC236}">
                  <a16:creationId xmlns:a16="http://schemas.microsoft.com/office/drawing/2014/main" id="{D3DF5A73-B881-42BC-BDCA-33A31625BC2E}"/>
                </a:ext>
              </a:extLst>
            </p:cNvPr>
            <p:cNvSpPr txBox="1"/>
            <p:nvPr/>
          </p:nvSpPr>
          <p:spPr>
            <a:xfrm>
              <a:off x="8921977" y="1491067"/>
              <a:ext cx="2926080" cy="437323"/>
            </a:xfrm>
            <a:prstGeom prst="rect">
              <a:avLst/>
            </a:prstGeom>
            <a:noFill/>
          </p:spPr>
          <p:txBody>
            <a:bodyPr wrap="square" lIns="0" rIns="0" rtlCol="0" anchor="b">
              <a:spAutoFit/>
            </a:bodyPr>
            <a:lstStyle/>
            <a:p>
              <a:r>
                <a:rPr lang="en-US" sz="3258" b="1" noProof="1">
                  <a:solidFill>
                    <a:schemeClr val="accent4">
                      <a:lumMod val="50000"/>
                    </a:schemeClr>
                  </a:solidFill>
                </a:rPr>
                <a:t>Smart Retail</a:t>
              </a:r>
            </a:p>
          </p:txBody>
        </p:sp>
        <p:sp>
          <p:nvSpPr>
            <p:cNvPr id="40" name="TextBox 39">
              <a:extLst>
                <a:ext uri="{FF2B5EF4-FFF2-40B4-BE49-F238E27FC236}">
                  <a16:creationId xmlns:a16="http://schemas.microsoft.com/office/drawing/2014/main" id="{E52A1FC6-034D-4FB8-90C7-8F82D78D23E0}"/>
                </a:ext>
              </a:extLst>
            </p:cNvPr>
            <p:cNvSpPr txBox="1"/>
            <p:nvPr/>
          </p:nvSpPr>
          <p:spPr>
            <a:xfrm>
              <a:off x="8921977" y="1925881"/>
              <a:ext cx="2926080" cy="806726"/>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IoT sensors can leverage data from online and in-store sales to drive warehouse automation and robotics. RFIDs, which are already widely used around the world, are used for this.</a:t>
              </a:r>
            </a:p>
          </p:txBody>
        </p:sp>
      </p:grpSp>
      <p:grpSp>
        <p:nvGrpSpPr>
          <p:cNvPr id="41" name="Group 40">
            <a:extLst>
              <a:ext uri="{FF2B5EF4-FFF2-40B4-BE49-F238E27FC236}">
                <a16:creationId xmlns:a16="http://schemas.microsoft.com/office/drawing/2014/main" id="{906854A6-2786-459D-BBEC-CCF65F2B8048}"/>
              </a:ext>
            </a:extLst>
          </p:cNvPr>
          <p:cNvGrpSpPr/>
          <p:nvPr/>
        </p:nvGrpSpPr>
        <p:grpSpPr>
          <a:xfrm>
            <a:off x="11911442" y="6357071"/>
            <a:ext cx="3972308" cy="1936162"/>
            <a:chOff x="8921976" y="4097729"/>
            <a:chExt cx="2926081" cy="1426216"/>
          </a:xfrm>
        </p:grpSpPr>
        <p:sp>
          <p:nvSpPr>
            <p:cNvPr id="42" name="TextBox 41">
              <a:extLst>
                <a:ext uri="{FF2B5EF4-FFF2-40B4-BE49-F238E27FC236}">
                  <a16:creationId xmlns:a16="http://schemas.microsoft.com/office/drawing/2014/main" id="{7204A5D7-FB0C-4D56-8CB2-A025374CB526}"/>
                </a:ext>
              </a:extLst>
            </p:cNvPr>
            <p:cNvSpPr txBox="1"/>
            <p:nvPr/>
          </p:nvSpPr>
          <p:spPr>
            <a:xfrm>
              <a:off x="8921976" y="4097729"/>
              <a:ext cx="2926080" cy="437323"/>
            </a:xfrm>
            <a:prstGeom prst="rect">
              <a:avLst/>
            </a:prstGeom>
            <a:noFill/>
          </p:spPr>
          <p:txBody>
            <a:bodyPr wrap="square" lIns="0" rIns="0" rtlCol="0" anchor="b">
              <a:spAutoFit/>
            </a:bodyPr>
            <a:lstStyle/>
            <a:p>
              <a:r>
                <a:rPr lang="en-US" sz="3258" b="1" noProof="1">
                  <a:solidFill>
                    <a:srgbClr val="C00000"/>
                  </a:solidFill>
                </a:rPr>
                <a:t>Healthcare</a:t>
              </a:r>
            </a:p>
          </p:txBody>
        </p:sp>
        <p:sp>
          <p:nvSpPr>
            <p:cNvPr id="43" name="TextBox 42">
              <a:extLst>
                <a:ext uri="{FF2B5EF4-FFF2-40B4-BE49-F238E27FC236}">
                  <a16:creationId xmlns:a16="http://schemas.microsoft.com/office/drawing/2014/main" id="{F8737070-34C3-47B8-BABB-CBAD34B6152D}"/>
                </a:ext>
              </a:extLst>
            </p:cNvPr>
            <p:cNvSpPr txBox="1"/>
            <p:nvPr/>
          </p:nvSpPr>
          <p:spPr>
            <a:xfrm>
              <a:off x="8921977" y="4532542"/>
              <a:ext cx="2926080" cy="991403"/>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IoT enabled devices have made remote monitoring in the healthcare sector possible, unleashing the potential to keep patients safe and healthy, and empowering physicians to deliver superlative care.</a:t>
              </a:r>
            </a:p>
          </p:txBody>
        </p:sp>
      </p:grpSp>
      <p:grpSp>
        <p:nvGrpSpPr>
          <p:cNvPr id="44" name="Group 43">
            <a:extLst>
              <a:ext uri="{FF2B5EF4-FFF2-40B4-BE49-F238E27FC236}">
                <a16:creationId xmlns:a16="http://schemas.microsoft.com/office/drawing/2014/main" id="{75E09C57-6F88-4B23-9A0C-ACB445B94782}"/>
              </a:ext>
            </a:extLst>
          </p:cNvPr>
          <p:cNvGrpSpPr/>
          <p:nvPr/>
        </p:nvGrpSpPr>
        <p:grpSpPr>
          <a:xfrm>
            <a:off x="541866" y="4042319"/>
            <a:ext cx="4164963" cy="1936164"/>
            <a:chOff x="240371" y="2652108"/>
            <a:chExt cx="3067995" cy="1426217"/>
          </a:xfrm>
        </p:grpSpPr>
        <p:sp>
          <p:nvSpPr>
            <p:cNvPr id="45" name="TextBox 44">
              <a:extLst>
                <a:ext uri="{FF2B5EF4-FFF2-40B4-BE49-F238E27FC236}">
                  <a16:creationId xmlns:a16="http://schemas.microsoft.com/office/drawing/2014/main" id="{04C403E6-F857-43F9-99FE-C495B8609FCD}"/>
                </a:ext>
              </a:extLst>
            </p:cNvPr>
            <p:cNvSpPr txBox="1"/>
            <p:nvPr/>
          </p:nvSpPr>
          <p:spPr>
            <a:xfrm>
              <a:off x="332936" y="2652108"/>
              <a:ext cx="2926080" cy="437323"/>
            </a:xfrm>
            <a:prstGeom prst="rect">
              <a:avLst/>
            </a:prstGeom>
            <a:noFill/>
          </p:spPr>
          <p:txBody>
            <a:bodyPr wrap="square" lIns="0" rIns="0" rtlCol="0" anchor="b">
              <a:spAutoFit/>
            </a:bodyPr>
            <a:lstStyle/>
            <a:p>
              <a:pPr algn="r"/>
              <a:r>
                <a:rPr lang="en-US" sz="3258" b="1" noProof="1">
                  <a:solidFill>
                    <a:schemeClr val="accent5">
                      <a:lumMod val="75000"/>
                    </a:schemeClr>
                  </a:solidFill>
                </a:rPr>
                <a:t>Wearables</a:t>
              </a:r>
            </a:p>
          </p:txBody>
        </p:sp>
        <p:sp>
          <p:nvSpPr>
            <p:cNvPr id="46" name="TextBox 45">
              <a:extLst>
                <a:ext uri="{FF2B5EF4-FFF2-40B4-BE49-F238E27FC236}">
                  <a16:creationId xmlns:a16="http://schemas.microsoft.com/office/drawing/2014/main" id="{37353C98-92E4-4C47-AC03-76C77520027A}"/>
                </a:ext>
              </a:extLst>
            </p:cNvPr>
            <p:cNvSpPr txBox="1"/>
            <p:nvPr/>
          </p:nvSpPr>
          <p:spPr>
            <a:xfrm>
              <a:off x="240371" y="3086922"/>
              <a:ext cx="3067995" cy="991403"/>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Fitbits, iPhones, Apple watches, and health monitors, to mention a few, are examples of wearables. These devices increase entertainment, network connectivity, health, and fitness. </a:t>
              </a:r>
              <a:endParaRPr lang="en-US" sz="1629" noProof="1">
                <a:solidFill>
                  <a:schemeClr val="tx1">
                    <a:lumMod val="65000"/>
                    <a:lumOff val="35000"/>
                  </a:schemeClr>
                </a:solidFill>
              </a:endParaRPr>
            </a:p>
          </p:txBody>
        </p:sp>
      </p:grpSp>
      <p:grpSp>
        <p:nvGrpSpPr>
          <p:cNvPr id="47" name="Group 46">
            <a:extLst>
              <a:ext uri="{FF2B5EF4-FFF2-40B4-BE49-F238E27FC236}">
                <a16:creationId xmlns:a16="http://schemas.microsoft.com/office/drawing/2014/main" id="{CB2CC69C-E50C-4726-9C7A-E4D198E16ADD}"/>
              </a:ext>
            </a:extLst>
          </p:cNvPr>
          <p:cNvGrpSpPr/>
          <p:nvPr/>
        </p:nvGrpSpPr>
        <p:grpSpPr>
          <a:xfrm>
            <a:off x="541867" y="6357071"/>
            <a:ext cx="4097966" cy="1685455"/>
            <a:chOff x="240372" y="4676680"/>
            <a:chExt cx="3018644" cy="1241540"/>
          </a:xfrm>
        </p:grpSpPr>
        <p:sp>
          <p:nvSpPr>
            <p:cNvPr id="48" name="TextBox 47">
              <a:extLst>
                <a:ext uri="{FF2B5EF4-FFF2-40B4-BE49-F238E27FC236}">
                  <a16:creationId xmlns:a16="http://schemas.microsoft.com/office/drawing/2014/main" id="{536019EE-314F-4A50-A3C1-A3DEF15EAB73}"/>
                </a:ext>
              </a:extLst>
            </p:cNvPr>
            <p:cNvSpPr txBox="1"/>
            <p:nvPr/>
          </p:nvSpPr>
          <p:spPr>
            <a:xfrm>
              <a:off x="332936" y="4676680"/>
              <a:ext cx="2926080" cy="437323"/>
            </a:xfrm>
            <a:prstGeom prst="rect">
              <a:avLst/>
            </a:prstGeom>
            <a:noFill/>
          </p:spPr>
          <p:txBody>
            <a:bodyPr wrap="square" lIns="0" rIns="0" rtlCol="0" anchor="b">
              <a:spAutoFit/>
            </a:bodyPr>
            <a:lstStyle/>
            <a:p>
              <a:pPr algn="r"/>
              <a:r>
                <a:rPr lang="en-US" sz="3258" b="1" noProof="1">
                  <a:solidFill>
                    <a:schemeClr val="accent6">
                      <a:lumMod val="75000"/>
                    </a:schemeClr>
                  </a:solidFill>
                </a:rPr>
                <a:t>Smart Agriculture</a:t>
              </a:r>
            </a:p>
          </p:txBody>
        </p:sp>
        <p:sp>
          <p:nvSpPr>
            <p:cNvPr id="49" name="TextBox 48">
              <a:extLst>
                <a:ext uri="{FF2B5EF4-FFF2-40B4-BE49-F238E27FC236}">
                  <a16:creationId xmlns:a16="http://schemas.microsoft.com/office/drawing/2014/main" id="{B8881640-86F9-42A2-BC1D-78A83459A244}"/>
                </a:ext>
              </a:extLst>
            </p:cNvPr>
            <p:cNvSpPr txBox="1"/>
            <p:nvPr/>
          </p:nvSpPr>
          <p:spPr>
            <a:xfrm>
              <a:off x="240372" y="5111494"/>
              <a:ext cx="3018644" cy="806726"/>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IoT-enabled devices can detect soil moisture and nutrients, as well as weather data, to improve the control of smart irrigation and fertilizer systems. </a:t>
              </a:r>
              <a:endParaRPr lang="en-US" sz="1629" noProof="1">
                <a:solidFill>
                  <a:schemeClr val="tx1">
                    <a:lumMod val="65000"/>
                    <a:lumOff val="35000"/>
                  </a:schemeClr>
                </a:solidFill>
              </a:endParaRPr>
            </a:p>
          </p:txBody>
        </p:sp>
      </p:grpSp>
      <p:grpSp>
        <p:nvGrpSpPr>
          <p:cNvPr id="50" name="Group 49">
            <a:extLst>
              <a:ext uri="{FF2B5EF4-FFF2-40B4-BE49-F238E27FC236}">
                <a16:creationId xmlns:a16="http://schemas.microsoft.com/office/drawing/2014/main" id="{9CFE96B6-51AB-4A05-8174-8AAD78DF02B6}"/>
              </a:ext>
            </a:extLst>
          </p:cNvPr>
          <p:cNvGrpSpPr/>
          <p:nvPr/>
        </p:nvGrpSpPr>
        <p:grpSpPr>
          <a:xfrm>
            <a:off x="11911441" y="1202632"/>
            <a:ext cx="3972306" cy="1936164"/>
            <a:chOff x="8921977" y="1491067"/>
            <a:chExt cx="2926080" cy="1426217"/>
          </a:xfrm>
        </p:grpSpPr>
        <p:sp>
          <p:nvSpPr>
            <p:cNvPr id="51" name="TextBox 50">
              <a:extLst>
                <a:ext uri="{FF2B5EF4-FFF2-40B4-BE49-F238E27FC236}">
                  <a16:creationId xmlns:a16="http://schemas.microsoft.com/office/drawing/2014/main" id="{3D8CF5D1-6901-40BC-93EE-2F49A2AFDD45}"/>
                </a:ext>
              </a:extLst>
            </p:cNvPr>
            <p:cNvSpPr txBox="1"/>
            <p:nvPr/>
          </p:nvSpPr>
          <p:spPr>
            <a:xfrm>
              <a:off x="8921977" y="1491067"/>
              <a:ext cx="2926080" cy="437323"/>
            </a:xfrm>
            <a:prstGeom prst="rect">
              <a:avLst/>
            </a:prstGeom>
            <a:noFill/>
          </p:spPr>
          <p:txBody>
            <a:bodyPr wrap="square" lIns="0" rIns="0" rtlCol="0" anchor="b">
              <a:spAutoFit/>
            </a:bodyPr>
            <a:lstStyle/>
            <a:p>
              <a:r>
                <a:rPr lang="en-US" sz="3258" b="1" noProof="1">
                  <a:solidFill>
                    <a:srgbClr val="660033"/>
                  </a:solidFill>
                </a:rPr>
                <a:t>Transportation</a:t>
              </a:r>
            </a:p>
          </p:txBody>
        </p:sp>
        <p:sp>
          <p:nvSpPr>
            <p:cNvPr id="52" name="TextBox 51">
              <a:extLst>
                <a:ext uri="{FF2B5EF4-FFF2-40B4-BE49-F238E27FC236}">
                  <a16:creationId xmlns:a16="http://schemas.microsoft.com/office/drawing/2014/main" id="{54C8C331-6243-427D-AECE-6908FDC56A98}"/>
                </a:ext>
              </a:extLst>
            </p:cNvPr>
            <p:cNvSpPr txBox="1"/>
            <p:nvPr/>
          </p:nvSpPr>
          <p:spPr>
            <a:xfrm>
              <a:off x="8921977" y="1925881"/>
              <a:ext cx="2926080" cy="991403"/>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IoT is projected to disrupt transportation by lowering delays, forecasting inbound material shortages, and modifying orders in the middle of manufacturing based on real-time demand data. </a:t>
              </a:r>
              <a:endParaRPr lang="en-US" sz="1629" noProof="1">
                <a:solidFill>
                  <a:schemeClr val="tx1">
                    <a:lumMod val="65000"/>
                    <a:lumOff val="35000"/>
                  </a:schemeClr>
                </a:solidFill>
              </a:endParaRPr>
            </a:p>
          </p:txBody>
        </p:sp>
      </p:grpSp>
      <p:grpSp>
        <p:nvGrpSpPr>
          <p:cNvPr id="53" name="Group 52">
            <a:extLst>
              <a:ext uri="{FF2B5EF4-FFF2-40B4-BE49-F238E27FC236}">
                <a16:creationId xmlns:a16="http://schemas.microsoft.com/office/drawing/2014/main" id="{3ECB36E4-F430-47E4-8C41-432CC534F0FD}"/>
              </a:ext>
            </a:extLst>
          </p:cNvPr>
          <p:cNvGrpSpPr/>
          <p:nvPr/>
        </p:nvGrpSpPr>
        <p:grpSpPr>
          <a:xfrm>
            <a:off x="541866" y="1202632"/>
            <a:ext cx="4097967" cy="2437583"/>
            <a:chOff x="240371" y="2652108"/>
            <a:chExt cx="3018645" cy="1795573"/>
          </a:xfrm>
        </p:grpSpPr>
        <p:sp>
          <p:nvSpPr>
            <p:cNvPr id="54" name="TextBox 53">
              <a:extLst>
                <a:ext uri="{FF2B5EF4-FFF2-40B4-BE49-F238E27FC236}">
                  <a16:creationId xmlns:a16="http://schemas.microsoft.com/office/drawing/2014/main" id="{34B21D79-C71E-4813-B77C-75D12BE310D8}"/>
                </a:ext>
              </a:extLst>
            </p:cNvPr>
            <p:cNvSpPr txBox="1"/>
            <p:nvPr/>
          </p:nvSpPr>
          <p:spPr>
            <a:xfrm>
              <a:off x="240372" y="2652108"/>
              <a:ext cx="3018644" cy="437323"/>
            </a:xfrm>
            <a:prstGeom prst="rect">
              <a:avLst/>
            </a:prstGeom>
            <a:noFill/>
          </p:spPr>
          <p:txBody>
            <a:bodyPr wrap="square" lIns="0" rIns="0" rtlCol="0" anchor="b">
              <a:spAutoFit/>
            </a:bodyPr>
            <a:lstStyle/>
            <a:p>
              <a:pPr algn="r"/>
              <a:r>
                <a:rPr lang="en-US" sz="3258" b="1" noProof="1">
                  <a:solidFill>
                    <a:schemeClr val="accent2">
                      <a:lumMod val="75000"/>
                    </a:schemeClr>
                  </a:solidFill>
                </a:rPr>
                <a:t>Smart Homes and Cities</a:t>
              </a:r>
            </a:p>
          </p:txBody>
        </p:sp>
        <p:sp>
          <p:nvSpPr>
            <p:cNvPr id="55" name="TextBox 54">
              <a:extLst>
                <a:ext uri="{FF2B5EF4-FFF2-40B4-BE49-F238E27FC236}">
                  <a16:creationId xmlns:a16="http://schemas.microsoft.com/office/drawing/2014/main" id="{19F18760-7008-4B2A-8497-E8417B2746F2}"/>
                </a:ext>
              </a:extLst>
            </p:cNvPr>
            <p:cNvSpPr txBox="1"/>
            <p:nvPr/>
          </p:nvSpPr>
          <p:spPr>
            <a:xfrm>
              <a:off x="240371" y="3086922"/>
              <a:ext cx="3018645" cy="1360759"/>
            </a:xfrm>
            <a:prstGeom prst="rect">
              <a:avLst/>
            </a:prstGeom>
            <a:noFill/>
          </p:spPr>
          <p:txBody>
            <a:bodyPr wrap="square" lIns="0" rIns="0" rtlCol="0" anchor="t">
              <a:spAutoFit/>
            </a:bodyPr>
            <a:lstStyle/>
            <a:p>
              <a:pPr algn="just"/>
              <a:r>
                <a:rPr lang="en-US" sz="1629" dirty="0">
                  <a:solidFill>
                    <a:schemeClr val="tx1">
                      <a:lumMod val="65000"/>
                      <a:lumOff val="35000"/>
                    </a:schemeClr>
                  </a:solidFill>
                </a:rPr>
                <a:t>IoT significantly improves the way we control and monitor all the processes taking place at our home. IoT devices such as linked sensors, lighting, and meters are used in smart cities to gather and analyze data which are then used by cities to enhance infrastructure, public utilities, and services, among other things</a:t>
              </a:r>
              <a:r>
                <a:rPr lang="en-US" sz="1629" noProof="1">
                  <a:solidFill>
                    <a:schemeClr val="tx1">
                      <a:lumMod val="65000"/>
                      <a:lumOff val="35000"/>
                    </a:schemeClr>
                  </a:solidFill>
                </a:rPr>
                <a:t>. </a:t>
              </a:r>
            </a:p>
          </p:txBody>
        </p:sp>
      </p:grpSp>
      <p:sp>
        <p:nvSpPr>
          <p:cNvPr id="3" name="Oval 2">
            <a:extLst>
              <a:ext uri="{FF2B5EF4-FFF2-40B4-BE49-F238E27FC236}">
                <a16:creationId xmlns:a16="http://schemas.microsoft.com/office/drawing/2014/main" id="{877D8539-DF45-479D-8008-55DA73544CD4}"/>
              </a:ext>
            </a:extLst>
          </p:cNvPr>
          <p:cNvSpPr/>
          <p:nvPr/>
        </p:nvSpPr>
        <p:spPr>
          <a:xfrm>
            <a:off x="6924089" y="3317871"/>
            <a:ext cx="2678530" cy="2678530"/>
          </a:xfrm>
          <a:prstGeom prst="ellipse">
            <a:avLst/>
          </a:prstGeom>
          <a:solidFill>
            <a:schemeClr val="bg2"/>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225D663-EE47-43D5-ACCE-8D1435AC7A76}"/>
              </a:ext>
            </a:extLst>
          </p:cNvPr>
          <p:cNvSpPr/>
          <p:nvPr/>
        </p:nvSpPr>
        <p:spPr>
          <a:xfrm>
            <a:off x="7147415" y="3536429"/>
            <a:ext cx="2253704" cy="2253704"/>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400" b="1" dirty="0">
              <a:solidFill>
                <a:schemeClr val="tx1"/>
              </a:solidFill>
              <a:cs typeface="Times New Roman" panose="02020603050405020304" pitchFamily="18" charset="0"/>
            </a:endParaRPr>
          </a:p>
        </p:txBody>
      </p:sp>
      <p:sp>
        <p:nvSpPr>
          <p:cNvPr id="8" name="Freeform: Shape 7">
            <a:extLst>
              <a:ext uri="{FF2B5EF4-FFF2-40B4-BE49-F238E27FC236}">
                <a16:creationId xmlns:a16="http://schemas.microsoft.com/office/drawing/2014/main" id="{622B48EA-38D0-4CD9-BBF9-F36DCFD93BB9}"/>
              </a:ext>
            </a:extLst>
          </p:cNvPr>
          <p:cNvSpPr/>
          <p:nvPr/>
        </p:nvSpPr>
        <p:spPr>
          <a:xfrm>
            <a:off x="7338916" y="3762477"/>
            <a:ext cx="1921978" cy="1029655"/>
          </a:xfrm>
          <a:custGeom>
            <a:avLst/>
            <a:gdLst>
              <a:gd name="connsiteX0" fmla="*/ 1670517 w 1945163"/>
              <a:gd name="connsiteY0" fmla="*/ 551260 h 1107476"/>
              <a:gd name="connsiteX1" fmla="*/ 1647438 w 1945163"/>
              <a:gd name="connsiteY1" fmla="*/ 551260 h 1107476"/>
              <a:gd name="connsiteX2" fmla="*/ 1647438 w 1945163"/>
              <a:gd name="connsiteY2" fmla="*/ 551260 h 1107476"/>
              <a:gd name="connsiteX3" fmla="*/ 1502037 w 1945163"/>
              <a:gd name="connsiteY3" fmla="*/ 269689 h 1107476"/>
              <a:gd name="connsiteX4" fmla="*/ 1185847 w 1945163"/>
              <a:gd name="connsiteY4" fmla="*/ 225838 h 1107476"/>
              <a:gd name="connsiteX5" fmla="*/ 719640 w 1945163"/>
              <a:gd name="connsiteY5" fmla="*/ 11198 h 1107476"/>
              <a:gd name="connsiteX6" fmla="*/ 401142 w 1945163"/>
              <a:gd name="connsiteY6" fmla="*/ 412782 h 1107476"/>
              <a:gd name="connsiteX7" fmla="*/ 401142 w 1945163"/>
              <a:gd name="connsiteY7" fmla="*/ 417398 h 1107476"/>
              <a:gd name="connsiteX8" fmla="*/ 68796 w 1945163"/>
              <a:gd name="connsiteY8" fmla="*/ 551260 h 1107476"/>
              <a:gd name="connsiteX9" fmla="*/ 31869 w 1945163"/>
              <a:gd name="connsiteY9" fmla="*/ 906685 h 1107476"/>
              <a:gd name="connsiteX10" fmla="*/ 329595 w 1945163"/>
              <a:gd name="connsiteY10" fmla="*/ 1105169 h 1107476"/>
              <a:gd name="connsiteX11" fmla="*/ 329595 w 1945163"/>
              <a:gd name="connsiteY11" fmla="*/ 1107477 h 1107476"/>
              <a:gd name="connsiteX12" fmla="*/ 1668209 w 1945163"/>
              <a:gd name="connsiteY12" fmla="*/ 1107477 h 1107476"/>
              <a:gd name="connsiteX13" fmla="*/ 1945164 w 1945163"/>
              <a:gd name="connsiteY13" fmla="*/ 830522 h 1107476"/>
              <a:gd name="connsiteX14" fmla="*/ 1670517 w 1945163"/>
              <a:gd name="connsiteY14" fmla="*/ 551260 h 11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5163" h="1107476">
                <a:moveTo>
                  <a:pt x="1670517" y="551260"/>
                </a:moveTo>
                <a:cubicBezTo>
                  <a:pt x="1663594" y="551260"/>
                  <a:pt x="1654362" y="551260"/>
                  <a:pt x="1647438" y="551260"/>
                </a:cubicBezTo>
                <a:cubicBezTo>
                  <a:pt x="1647438" y="551260"/>
                  <a:pt x="1647438" y="551260"/>
                  <a:pt x="1647438" y="551260"/>
                </a:cubicBezTo>
                <a:cubicBezTo>
                  <a:pt x="1647438" y="438170"/>
                  <a:pt x="1592047" y="334312"/>
                  <a:pt x="1502037" y="269689"/>
                </a:cubicBezTo>
                <a:cubicBezTo>
                  <a:pt x="1409718" y="205066"/>
                  <a:pt x="1292013" y="188911"/>
                  <a:pt x="1185847" y="225838"/>
                </a:cubicBezTo>
                <a:cubicBezTo>
                  <a:pt x="1098145" y="55049"/>
                  <a:pt x="904276" y="-32653"/>
                  <a:pt x="719640" y="11198"/>
                </a:cubicBezTo>
                <a:cubicBezTo>
                  <a:pt x="535003" y="55049"/>
                  <a:pt x="401142" y="221222"/>
                  <a:pt x="401142" y="412782"/>
                </a:cubicBezTo>
                <a:cubicBezTo>
                  <a:pt x="401142" y="412782"/>
                  <a:pt x="401142" y="415090"/>
                  <a:pt x="401142" y="417398"/>
                </a:cubicBezTo>
                <a:cubicBezTo>
                  <a:pt x="274204" y="396627"/>
                  <a:pt x="147267" y="449710"/>
                  <a:pt x="68796" y="551260"/>
                </a:cubicBezTo>
                <a:cubicBezTo>
                  <a:pt x="-7366" y="655118"/>
                  <a:pt x="-21214" y="791287"/>
                  <a:pt x="31869" y="906685"/>
                </a:cubicBezTo>
                <a:cubicBezTo>
                  <a:pt x="87260" y="1022083"/>
                  <a:pt x="202658" y="1098245"/>
                  <a:pt x="329595" y="1105169"/>
                </a:cubicBezTo>
                <a:lnTo>
                  <a:pt x="329595" y="1107477"/>
                </a:lnTo>
                <a:lnTo>
                  <a:pt x="1668209" y="1107477"/>
                </a:lnTo>
                <a:cubicBezTo>
                  <a:pt x="1820534" y="1107477"/>
                  <a:pt x="1945164" y="982847"/>
                  <a:pt x="1945164" y="830522"/>
                </a:cubicBezTo>
                <a:cubicBezTo>
                  <a:pt x="1945164" y="678197"/>
                  <a:pt x="1822843" y="551260"/>
                  <a:pt x="1670517" y="551260"/>
                </a:cubicBezTo>
                <a:close/>
              </a:path>
            </a:pathLst>
          </a:custGeom>
          <a:solidFill>
            <a:schemeClr val="accent1">
              <a:lumMod val="75000"/>
            </a:schemeClr>
          </a:solidFill>
          <a:ln w="12700" cap="flat">
            <a:noFill/>
            <a:prstDash val="solid"/>
            <a:miter/>
          </a:ln>
        </p:spPr>
        <p:txBody>
          <a:bodyPr rtlCol="0" anchor="ctr"/>
          <a:lstStyle/>
          <a:p>
            <a:endParaRPr lang="en-US" dirty="0"/>
          </a:p>
        </p:txBody>
      </p:sp>
      <p:pic>
        <p:nvPicPr>
          <p:cNvPr id="10" name="Graphic 9" descr="Wi Fi">
            <a:extLst>
              <a:ext uri="{FF2B5EF4-FFF2-40B4-BE49-F238E27FC236}">
                <a16:creationId xmlns:a16="http://schemas.microsoft.com/office/drawing/2014/main" id="{852CA474-D96D-458C-ADF4-52C260670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3497" y="3968546"/>
            <a:ext cx="914400" cy="914400"/>
          </a:xfrm>
          <a:prstGeom prst="rect">
            <a:avLst/>
          </a:prstGeom>
          <a:ln>
            <a:no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A068F1FF-9A98-4F3B-9C5C-C3F5EF3A86BF}"/>
              </a:ext>
            </a:extLst>
          </p:cNvPr>
          <p:cNvSpPr txBox="1"/>
          <p:nvPr/>
        </p:nvSpPr>
        <p:spPr>
          <a:xfrm>
            <a:off x="7575369" y="4805507"/>
            <a:ext cx="1453346" cy="923330"/>
          </a:xfrm>
          <a:prstGeom prst="rect">
            <a:avLst/>
          </a:prstGeom>
          <a:noFill/>
        </p:spPr>
        <p:txBody>
          <a:bodyPr wrap="square" rtlCol="0">
            <a:spAutoFit/>
          </a:bodyPr>
          <a:lstStyle/>
          <a:p>
            <a:pPr algn="ctr"/>
            <a:r>
              <a:rPr lang="en-US" sz="5400" b="1" dirty="0">
                <a:latin typeface="Consolas" panose="020B0609020204030204" pitchFamily="49" charset="0"/>
              </a:rPr>
              <a:t>IOT</a:t>
            </a:r>
          </a:p>
        </p:txBody>
      </p:sp>
      <p:pic>
        <p:nvPicPr>
          <p:cNvPr id="65" name="Graphic 64" descr="Plant">
            <a:extLst>
              <a:ext uri="{FF2B5EF4-FFF2-40B4-BE49-F238E27FC236}">
                <a16:creationId xmlns:a16="http://schemas.microsoft.com/office/drawing/2014/main" id="{3BEBBC59-AF0B-4165-9BD9-9C4D26FF3A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0904" y="6282700"/>
            <a:ext cx="914400" cy="914400"/>
          </a:xfrm>
          <a:prstGeom prst="rect">
            <a:avLst/>
          </a:prstGeom>
          <a:effectLst>
            <a:outerShdw blurRad="50800" dist="38100" dir="5400000" algn="t" rotWithShape="0">
              <a:prstClr val="black">
                <a:alpha val="40000"/>
              </a:prstClr>
            </a:outerShdw>
          </a:effectLst>
        </p:spPr>
      </p:pic>
      <p:pic>
        <p:nvPicPr>
          <p:cNvPr id="67" name="Graphic 66" descr="Shopping cart">
            <a:extLst>
              <a:ext uri="{FF2B5EF4-FFF2-40B4-BE49-F238E27FC236}">
                <a16:creationId xmlns:a16="http://schemas.microsoft.com/office/drawing/2014/main" id="{28A8860A-BFE1-4F38-AA77-972348361D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58701" y="4158468"/>
            <a:ext cx="914400" cy="914400"/>
          </a:xfrm>
          <a:prstGeom prst="rect">
            <a:avLst/>
          </a:prstGeom>
          <a:effectLst>
            <a:outerShdw blurRad="50800" dist="38100" dir="16200000" rotWithShape="0">
              <a:prstClr val="black">
                <a:alpha val="40000"/>
              </a:prstClr>
            </a:outerShdw>
          </a:effectLst>
        </p:spPr>
      </p:pic>
      <p:grpSp>
        <p:nvGrpSpPr>
          <p:cNvPr id="75" name="Group 74">
            <a:extLst>
              <a:ext uri="{FF2B5EF4-FFF2-40B4-BE49-F238E27FC236}">
                <a16:creationId xmlns:a16="http://schemas.microsoft.com/office/drawing/2014/main" id="{69936755-FDC4-4E3C-851D-8F13A9A571FB}"/>
              </a:ext>
            </a:extLst>
          </p:cNvPr>
          <p:cNvGrpSpPr/>
          <p:nvPr/>
        </p:nvGrpSpPr>
        <p:grpSpPr>
          <a:xfrm>
            <a:off x="6501756" y="2197078"/>
            <a:ext cx="1036610" cy="750431"/>
            <a:chOff x="6499493" y="2222628"/>
            <a:chExt cx="949833" cy="645119"/>
          </a:xfrm>
          <a:effectLst>
            <a:outerShdw blurRad="50800" dist="38100" dir="2700000" algn="tl" rotWithShape="0">
              <a:prstClr val="black">
                <a:alpha val="40000"/>
              </a:prstClr>
            </a:outerShdw>
          </a:effectLst>
        </p:grpSpPr>
        <p:pic>
          <p:nvPicPr>
            <p:cNvPr id="70" name="Graphic 69" descr="Building">
              <a:extLst>
                <a:ext uri="{FF2B5EF4-FFF2-40B4-BE49-F238E27FC236}">
                  <a16:creationId xmlns:a16="http://schemas.microsoft.com/office/drawing/2014/main" id="{02F6871E-3CF1-454E-B2DC-6BFDCF1889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9493" y="2222628"/>
              <a:ext cx="619120" cy="619120"/>
            </a:xfrm>
            <a:prstGeom prst="rect">
              <a:avLst/>
            </a:prstGeom>
            <a:effectLst>
              <a:outerShdw blurRad="50800" dist="38100" algn="l" rotWithShape="0">
                <a:prstClr val="black">
                  <a:alpha val="40000"/>
                </a:prstClr>
              </a:outerShdw>
            </a:effectLst>
          </p:spPr>
        </p:pic>
        <p:pic>
          <p:nvPicPr>
            <p:cNvPr id="74" name="Graphic 73" descr="House">
              <a:extLst>
                <a:ext uri="{FF2B5EF4-FFF2-40B4-BE49-F238E27FC236}">
                  <a16:creationId xmlns:a16="http://schemas.microsoft.com/office/drawing/2014/main" id="{14AC0CDD-E101-43B4-9880-36E23FB923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12730" y="2331152"/>
              <a:ext cx="536596" cy="536595"/>
            </a:xfrm>
            <a:prstGeom prst="rect">
              <a:avLst/>
            </a:prstGeom>
            <a:effectLst>
              <a:outerShdw blurRad="50800" dist="38100" algn="l" rotWithShape="0">
                <a:prstClr val="black">
                  <a:alpha val="40000"/>
                </a:prstClr>
              </a:outerShdw>
            </a:effectLst>
          </p:spPr>
        </p:pic>
      </p:grpSp>
      <p:pic>
        <p:nvPicPr>
          <p:cNvPr id="77" name="Graphic 76" descr="Heart with pulse">
            <a:extLst>
              <a:ext uri="{FF2B5EF4-FFF2-40B4-BE49-F238E27FC236}">
                <a16:creationId xmlns:a16="http://schemas.microsoft.com/office/drawing/2014/main" id="{54298165-507A-4AAD-822B-0972DB3DDC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44582" y="6267738"/>
            <a:ext cx="914400" cy="914400"/>
          </a:xfrm>
          <a:prstGeom prst="rect">
            <a:avLst/>
          </a:prstGeom>
          <a:effectLst>
            <a:outerShdw blurRad="50800" dist="38100" dir="2700000" algn="tl" rotWithShape="0">
              <a:prstClr val="black">
                <a:alpha val="40000"/>
              </a:prstClr>
            </a:outerShdw>
          </a:effectLst>
        </p:spPr>
      </p:pic>
      <p:pic>
        <p:nvPicPr>
          <p:cNvPr id="79" name="Graphic 78" descr="Electric car">
            <a:extLst>
              <a:ext uri="{FF2B5EF4-FFF2-40B4-BE49-F238E27FC236}">
                <a16:creationId xmlns:a16="http://schemas.microsoft.com/office/drawing/2014/main" id="{6C038F89-2459-4F98-9789-0DED05A284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3515" y="2016396"/>
            <a:ext cx="1081551" cy="1081551"/>
          </a:xfrm>
          <a:prstGeom prst="rect">
            <a:avLst/>
          </a:prstGeom>
          <a:effectLst>
            <a:outerShdw blurRad="50800" dist="38100" dir="2700000" algn="tl" rotWithShape="0">
              <a:prstClr val="black">
                <a:alpha val="40000"/>
              </a:prstClr>
            </a:outerShdw>
          </a:effectLst>
        </p:spPr>
      </p:pic>
      <p:pic>
        <p:nvPicPr>
          <p:cNvPr id="81" name="Graphic 80" descr="Watch">
            <a:extLst>
              <a:ext uri="{FF2B5EF4-FFF2-40B4-BE49-F238E27FC236}">
                <a16:creationId xmlns:a16="http://schemas.microsoft.com/office/drawing/2014/main" id="{E382783E-9950-4A6A-AD1D-1BC10606DBE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90052" y="4209267"/>
            <a:ext cx="846668" cy="846668"/>
          </a:xfrm>
          <a:prstGeom prst="rect">
            <a:avLst/>
          </a:prstGeom>
          <a:effectLst>
            <a:outerShdw blurRad="50800" dist="38100" dir="5400000" algn="t" rotWithShape="0">
              <a:prstClr val="black">
                <a:alpha val="40000"/>
              </a:prstClr>
            </a:outerShdw>
          </a:effectLst>
        </p:spPr>
      </p:pic>
      <p:pic>
        <p:nvPicPr>
          <p:cNvPr id="83" name="Graphic 82" descr="Streetlight">
            <a:extLst>
              <a:ext uri="{FF2B5EF4-FFF2-40B4-BE49-F238E27FC236}">
                <a16:creationId xmlns:a16="http://schemas.microsoft.com/office/drawing/2014/main" id="{77923CAC-A341-4AD1-ACFA-D97577CF13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283200" y="2489201"/>
            <a:ext cx="413874" cy="413874"/>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33108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31F7B-89E9-4558-BDF2-41D35E47A190}"/>
              </a:ext>
            </a:extLst>
          </p:cNvPr>
          <p:cNvPicPr/>
          <p:nvPr/>
        </p:nvPicPr>
        <p:blipFill>
          <a:blip r:embed="rId2">
            <a:extLst>
              <a:ext uri="{BEBA8EAE-BF5A-486C-A8C5-ECC9F3942E4B}">
                <a14:imgProps xmlns:a14="http://schemas.microsoft.com/office/drawing/2010/main">
                  <a14:imgLayer r:embed="rId3">
                    <a14:imgEffect>
                      <a14:backgroundRemoval t="3645" b="98633" l="126" r="97233">
                        <a14:foregroundMark x1="17107" y1="14579" x2="10818" y2="12984"/>
                        <a14:foregroundMark x1="10818" y1="12984" x2="5786" y2="19590"/>
                        <a14:foregroundMark x1="5786" y1="19590" x2="32327" y2="35080"/>
                        <a14:foregroundMark x1="32327" y1="35080" x2="25660" y2="10251"/>
                        <a14:foregroundMark x1="25660" y1="10251" x2="11447" y2="32802"/>
                        <a14:foregroundMark x1="11447" y1="32802" x2="16730" y2="74487"/>
                        <a14:foregroundMark x1="16730" y1="74487" x2="71321" y2="91116"/>
                        <a14:foregroundMark x1="82457" y1="84592" x2="82861" y2="84355"/>
                        <a14:foregroundMark x1="71321" y1="91116" x2="80568" y2="85698"/>
                        <a14:foregroundMark x1="84951" y1="82609" x2="96478" y2="68337"/>
                        <a14:foregroundMark x1="96478" y1="68337" x2="98239" y2="48519"/>
                        <a14:foregroundMark x1="98239" y1="48519" x2="90566" y2="20501"/>
                        <a14:foregroundMark x1="90566" y1="20501" x2="21635" y2="5923"/>
                        <a14:foregroundMark x1="21635" y1="5923" x2="16226" y2="6834"/>
                        <a14:foregroundMark x1="16226" y1="6834" x2="16226" y2="6834"/>
                        <a14:foregroundMark x1="77987" y1="18223" x2="89057" y2="46925"/>
                        <a14:foregroundMark x1="89057" y1="46925" x2="94214" y2="47836"/>
                        <a14:foregroundMark x1="94214" y1="47836" x2="97610" y2="56264"/>
                        <a14:foregroundMark x1="97610" y1="56264" x2="93333" y2="68337"/>
                        <a14:foregroundMark x1="93333" y1="68337" x2="89937" y2="68793"/>
                        <a14:foregroundMark x1="88679" y1="67882" x2="94088" y2="64237"/>
                        <a14:foregroundMark x1="94088" y1="64237" x2="90692" y2="36219"/>
                        <a14:foregroundMark x1="90692" y1="36219" x2="71069" y2="21640"/>
                        <a14:foregroundMark x1="71069" y1="21640" x2="87170" y2="56492"/>
                        <a14:foregroundMark x1="87170" y1="56492" x2="87170" y2="56492"/>
                        <a14:foregroundMark x1="92327" y1="31207" x2="76352" y2="12984"/>
                        <a14:foregroundMark x1="76352" y1="12984" x2="10566" y2="4556"/>
                        <a14:foregroundMark x1="10566" y1="4556" x2="3396" y2="8884"/>
                        <a14:foregroundMark x1="3396" y1="8884" x2="1635" y2="35763"/>
                        <a14:foregroundMark x1="1635" y1="35763" x2="6541" y2="86560"/>
                        <a14:foregroundMark x1="6541" y1="86560" x2="14969" y2="96811"/>
                        <a14:foregroundMark x1="14969" y1="96811" x2="24780" y2="99772"/>
                        <a14:foregroundMark x1="24780" y1="99772" x2="74591" y2="90205"/>
                        <a14:foregroundMark x1="74591" y1="90205" x2="74465" y2="61731"/>
                        <a14:foregroundMark x1="74465" y1="61731" x2="73082" y2="55125"/>
                        <a14:foregroundMark x1="69937" y1="57403" x2="54214" y2="83371"/>
                        <a14:foregroundMark x1="54214" y1="83371" x2="56604" y2="75171"/>
                        <a14:foregroundMark x1="56604" y1="75171" x2="58491" y2="85649"/>
                        <a14:foregroundMark x1="58491" y1="85649" x2="58113" y2="82916"/>
                        <a14:foregroundMark x1="61258" y1="83144" x2="51698" y2="91344"/>
                        <a14:foregroundMark x1="51698" y1="91344" x2="23145" y2="96128"/>
                        <a14:foregroundMark x1="23145" y1="96128" x2="9434" y2="76765"/>
                        <a14:foregroundMark x1="9434" y1="76765" x2="10063" y2="53075"/>
                        <a14:foregroundMark x1="10063" y1="53075" x2="22767" y2="38952"/>
                        <a14:foregroundMark x1="22767" y1="38952" x2="21761" y2="38269"/>
                        <a14:foregroundMark x1="8679" y1="3872" x2="881" y2="13667"/>
                        <a14:foregroundMark x1="881" y1="13667" x2="126" y2="31663"/>
                        <a14:foregroundMark x1="126" y1="31663" x2="6667" y2="52847"/>
                        <a14:foregroundMark x1="6667" y1="52847" x2="23899" y2="45103"/>
                        <a14:foregroundMark x1="23899" y1="45103" x2="21887" y2="15945"/>
                        <a14:foregroundMark x1="21887" y1="15945" x2="13962" y2="5695"/>
                        <a14:foregroundMark x1="13962" y1="5695" x2="6289" y2="3645"/>
                        <a14:foregroundMark x1="5283" y1="9112" x2="126" y2="43052"/>
                        <a14:foregroundMark x1="126" y1="43052" x2="126" y2="43052"/>
                        <a14:foregroundMark x1="76981" y1="7062" x2="94717" y2="24601"/>
                        <a14:foregroundMark x1="94717" y1="24601" x2="99119" y2="37585"/>
                        <a14:foregroundMark x1="99119" y1="37585" x2="97233" y2="76538"/>
                        <a14:foregroundMark x1="97233" y1="76538" x2="91447" y2="69248"/>
                        <a14:foregroundMark x1="91447" y1="69248" x2="79371" y2="23007"/>
                        <a14:foregroundMark x1="79371" y1="23007" x2="78113" y2="7973"/>
                        <a14:foregroundMark x1="78113" y1="7973" x2="78616" y2="7062"/>
                        <a14:foregroundMark x1="81258" y1="18223" x2="69937" y2="34169"/>
                        <a14:foregroundMark x1="69937" y1="34169" x2="25786" y2="64237"/>
                        <a14:foregroundMark x1="81006" y1="37358" x2="69686" y2="56948"/>
                        <a14:foregroundMark x1="69686" y1="56948" x2="27044" y2="64009"/>
                        <a14:foregroundMark x1="27044" y1="64009" x2="23774" y2="17540"/>
                        <a14:foregroundMark x1="23774" y1="17540" x2="55597" y2="15034"/>
                        <a14:foregroundMark x1="55597" y1="15034" x2="75723" y2="28929"/>
                        <a14:foregroundMark x1="75723" y1="28929" x2="82138" y2="50569"/>
                        <a14:foregroundMark x1="82138" y1="50569" x2="72956" y2="61959"/>
                        <a14:foregroundMark x1="72956" y1="61959" x2="68679" y2="62642"/>
                        <a14:foregroundMark x1="71195" y1="44647" x2="65283" y2="34169"/>
                        <a14:foregroundMark x1="65283" y1="34169" x2="39119" y2="15490"/>
                        <a14:foregroundMark x1="39119" y1="15490" x2="26918" y2="41458"/>
                        <a14:foregroundMark x1="26918" y1="41458" x2="58616" y2="57859"/>
                        <a14:foregroundMark x1="58616" y1="57859" x2="66918" y2="35991"/>
                        <a14:foregroundMark x1="66918" y1="35991" x2="67044" y2="29385"/>
                        <a14:foregroundMark x1="66667" y1="29385" x2="58365" y2="41002"/>
                        <a14:foregroundMark x1="58365" y1="41002" x2="49560" y2="62187"/>
                        <a14:foregroundMark x1="49560" y1="62187" x2="49308" y2="63326"/>
                        <a14:foregroundMark x1="69811" y1="26651" x2="80126" y2="18679"/>
                        <a14:foregroundMark x1="80126" y1="18679" x2="84780" y2="31207"/>
                        <a14:foregroundMark x1="84780" y1="31207" x2="81887" y2="20501"/>
                        <a14:foregroundMark x1="81887" y1="20501" x2="82516" y2="16629"/>
                        <a14:foregroundMark x1="80000" y1="14123" x2="73333" y2="20501"/>
                        <a14:foregroundMark x1="73333" y1="20501" x2="74340" y2="16856"/>
                        <a14:foregroundMark x1="68050" y1="22551" x2="41258" y2="35535"/>
                        <a14:foregroundMark x1="41258" y1="35535" x2="41006" y2="35308"/>
                        <a14:foregroundMark x1="84277" y1="44875" x2="85912" y2="60137"/>
                        <a14:foregroundMark x1="80503" y1="79043" x2="68428" y2="83599"/>
                        <a14:foregroundMark x1="68428" y1="83599" x2="65157" y2="71754"/>
                        <a14:foregroundMark x1="65157" y1="71754" x2="66792" y2="81093"/>
                        <a14:foregroundMark x1="23899" y1="71526" x2="16101" y2="89749"/>
                        <a14:foregroundMark x1="19497" y1="12301" x2="19497" y2="21868"/>
                        <a14:foregroundMark x1="56478" y1="3645" x2="56478" y2="3645"/>
                        <a14:foregroundMark x1="67547" y1="6606" x2="67547" y2="6606"/>
                        <a14:foregroundMark x1="83774" y1="4100" x2="83774" y2="4100"/>
                        <a14:foregroundMark x1="70818" y1="89066" x2="71195" y2="98633"/>
                        <a14:foregroundMark x1="71195" y1="98633" x2="68931" y2="88383"/>
                        <a14:foregroundMark x1="68931" y1="88383" x2="71069" y2="89294"/>
                        <a14:backgroundMark x1="94465" y1="85877" x2="83396" y2="85877"/>
                        <a14:backgroundMark x1="83396" y1="85877" x2="79371" y2="93622"/>
                        <a14:backgroundMark x1="79371" y1="93622" x2="85535" y2="97950"/>
                        <a14:backgroundMark x1="85535" y1="97950" x2="91321" y2="98633"/>
                        <a14:backgroundMark x1="91321" y1="98633" x2="96226" y2="95444"/>
                        <a14:backgroundMark x1="96226" y1="95444" x2="95472" y2="86333"/>
                        <a14:backgroundMark x1="95472" y1="86333" x2="94465" y2="85877"/>
                      </a14:backgroundRemoval>
                    </a14:imgEffect>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71180" y="1691484"/>
            <a:ext cx="10408919" cy="5531475"/>
          </a:xfrm>
          <a:prstGeom prst="rect">
            <a:avLst/>
          </a:prstGeom>
          <a:noFill/>
          <a:ln>
            <a:noFill/>
          </a:ln>
        </p:spPr>
      </p:pic>
    </p:spTree>
    <p:extLst>
      <p:ext uri="{BB962C8B-B14F-4D97-AF65-F5344CB8AC3E}">
        <p14:creationId xmlns:p14="http://schemas.microsoft.com/office/powerpoint/2010/main" val="358327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D488D8-7AE9-4D9A-A34D-3BAE8741EA67}"/>
              </a:ext>
            </a:extLst>
          </p:cNvPr>
          <p:cNvGraphicFramePr>
            <a:graphicFrameLocks noGrp="1"/>
          </p:cNvGraphicFramePr>
          <p:nvPr>
            <p:extLst>
              <p:ext uri="{D42A27DB-BD31-4B8C-83A1-F6EECF244321}">
                <p14:modId xmlns:p14="http://schemas.microsoft.com/office/powerpoint/2010/main" val="390809881"/>
              </p:ext>
            </p:extLst>
          </p:nvPr>
        </p:nvGraphicFramePr>
        <p:xfrm>
          <a:off x="6209607" y="2662687"/>
          <a:ext cx="5593080" cy="3621319"/>
        </p:xfrm>
        <a:graphic>
          <a:graphicData uri="http://schemas.openxmlformats.org/drawingml/2006/table">
            <a:tbl>
              <a:tblPr firstRow="1" bandRow="1">
                <a:tableStyleId>{5940675A-B579-460E-94D1-54222C63F5DA}</a:tableStyleId>
              </a:tblPr>
              <a:tblGrid>
                <a:gridCol w="1544532">
                  <a:extLst>
                    <a:ext uri="{9D8B030D-6E8A-4147-A177-3AD203B41FA5}">
                      <a16:colId xmlns:a16="http://schemas.microsoft.com/office/drawing/2014/main" val="1683304810"/>
                    </a:ext>
                  </a:extLst>
                </a:gridCol>
                <a:gridCol w="1879887">
                  <a:extLst>
                    <a:ext uri="{9D8B030D-6E8A-4147-A177-3AD203B41FA5}">
                      <a16:colId xmlns:a16="http://schemas.microsoft.com/office/drawing/2014/main" val="243566332"/>
                    </a:ext>
                  </a:extLst>
                </a:gridCol>
                <a:gridCol w="2168661">
                  <a:extLst>
                    <a:ext uri="{9D8B030D-6E8A-4147-A177-3AD203B41FA5}">
                      <a16:colId xmlns:a16="http://schemas.microsoft.com/office/drawing/2014/main" val="834480005"/>
                    </a:ext>
                  </a:extLst>
                </a:gridCol>
              </a:tblGrid>
              <a:tr h="883920">
                <a:tc gridSpan="3">
                  <a:txBody>
                    <a:bodyPr/>
                    <a:lstStyle/>
                    <a:p>
                      <a:pPr algn="ctr">
                        <a:lnSpc>
                          <a:spcPct val="200000"/>
                        </a:lnSpc>
                      </a:pPr>
                      <a:r>
                        <a:rPr lang="en-US" sz="2400" b="1" dirty="0">
                          <a:effectLst/>
                        </a:rPr>
                        <a:t>YEAR-WISE ROAD CRASHES AND DEATH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FA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9011819"/>
                  </a:ext>
                </a:extLst>
              </a:tr>
              <a:tr h="463609">
                <a:tc>
                  <a:txBody>
                    <a:bodyPr/>
                    <a:lstStyle/>
                    <a:p>
                      <a:pPr algn="ctr"/>
                      <a:r>
                        <a:rPr lang="en-US" sz="2000" b="1" i="0" dirty="0">
                          <a:solidFill>
                            <a:schemeClr val="tx1">
                              <a:lumMod val="85000"/>
                              <a:lumOff val="15000"/>
                            </a:schemeClr>
                          </a:solidFill>
                        </a:rPr>
                        <a:t>YEAR</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i="0" dirty="0">
                          <a:solidFill>
                            <a:schemeClr val="tx1">
                              <a:lumMod val="85000"/>
                              <a:lumOff val="15000"/>
                            </a:schemeClr>
                          </a:solidFill>
                        </a:rPr>
                        <a:t>ACCIDENTS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i="0" dirty="0">
                          <a:solidFill>
                            <a:schemeClr val="tx1">
                              <a:lumMod val="85000"/>
                              <a:lumOff val="15000"/>
                            </a:schemeClr>
                          </a:solidFill>
                        </a:rPr>
                        <a:t>DEATH</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573323"/>
                  </a:ext>
                </a:extLst>
              </a:tr>
              <a:tr h="374591">
                <a:tc>
                  <a:txBody>
                    <a:bodyPr/>
                    <a:lstStyle/>
                    <a:p>
                      <a:pPr algn="ctr">
                        <a:lnSpc>
                          <a:spcPct val="150000"/>
                        </a:lnSpc>
                      </a:pPr>
                      <a:r>
                        <a:rPr lang="en-US" sz="1600" b="0" i="0" dirty="0">
                          <a:solidFill>
                            <a:schemeClr val="tx1">
                              <a:lumMod val="85000"/>
                              <a:lumOff val="15000"/>
                            </a:schemeClr>
                          </a:solidFill>
                        </a:rPr>
                        <a:t>2020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4891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6686</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8935588"/>
                  </a:ext>
                </a:extLst>
              </a:tr>
              <a:tr h="463609">
                <a:tc>
                  <a:txBody>
                    <a:bodyPr/>
                    <a:lstStyle/>
                    <a:p>
                      <a:pPr algn="ctr">
                        <a:lnSpc>
                          <a:spcPct val="150000"/>
                        </a:lnSpc>
                      </a:pPr>
                      <a:r>
                        <a:rPr lang="en-US" sz="1600" b="0" i="0" dirty="0">
                          <a:solidFill>
                            <a:schemeClr val="tx1">
                              <a:lumMod val="85000"/>
                              <a:lumOff val="15000"/>
                            </a:schemeClr>
                          </a:solidFill>
                        </a:rPr>
                        <a:t>2019</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5516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7855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6716923"/>
                  </a:ext>
                </a:extLst>
              </a:tr>
              <a:tr h="463609">
                <a:tc>
                  <a:txBody>
                    <a:bodyPr/>
                    <a:lstStyle/>
                    <a:p>
                      <a:pPr algn="ctr">
                        <a:lnSpc>
                          <a:spcPct val="150000"/>
                        </a:lnSpc>
                      </a:pPr>
                      <a:r>
                        <a:rPr lang="en-US" sz="1600" b="0" i="0" dirty="0">
                          <a:solidFill>
                            <a:schemeClr val="tx1">
                              <a:lumMod val="85000"/>
                              <a:lumOff val="15000"/>
                            </a:schemeClr>
                          </a:solidFill>
                        </a:rPr>
                        <a:t>2018</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5514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7221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514376"/>
                  </a:ext>
                </a:extLst>
              </a:tr>
              <a:tr h="463609">
                <a:tc>
                  <a:txBody>
                    <a:bodyPr/>
                    <a:lstStyle/>
                    <a:p>
                      <a:pPr algn="ctr">
                        <a:lnSpc>
                          <a:spcPct val="150000"/>
                        </a:lnSpc>
                      </a:pPr>
                      <a:r>
                        <a:rPr lang="en-US" sz="1600" b="0" i="0" dirty="0">
                          <a:solidFill>
                            <a:schemeClr val="tx1">
                              <a:lumMod val="85000"/>
                              <a:lumOff val="15000"/>
                            </a:schemeClr>
                          </a:solidFill>
                        </a:rPr>
                        <a:t>2017</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4979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b="0" i="0" dirty="0">
                          <a:solidFill>
                            <a:schemeClr val="tx1">
                              <a:lumMod val="85000"/>
                              <a:lumOff val="15000"/>
                            </a:schemeClr>
                          </a:solidFill>
                        </a:rPr>
                        <a:t>7397</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6104620"/>
                  </a:ext>
                </a:extLst>
              </a:tr>
              <a:tr h="463609">
                <a:tc>
                  <a:txBody>
                    <a:bodyPr/>
                    <a:lstStyle/>
                    <a:p>
                      <a:pPr algn="ctr">
                        <a:lnSpc>
                          <a:spcPct val="150000"/>
                        </a:lnSpc>
                      </a:pPr>
                      <a:r>
                        <a:rPr lang="en-US" sz="1600" b="0" i="0" dirty="0">
                          <a:solidFill>
                            <a:schemeClr val="tx1">
                              <a:lumMod val="85000"/>
                              <a:lumOff val="15000"/>
                            </a:schemeClr>
                          </a:solidFill>
                        </a:rPr>
                        <a:t>2016</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50000"/>
                        </a:lnSpc>
                      </a:pPr>
                      <a:r>
                        <a:rPr lang="en-US" sz="1600" b="0" i="0" dirty="0">
                          <a:solidFill>
                            <a:schemeClr val="tx1">
                              <a:lumMod val="85000"/>
                              <a:lumOff val="15000"/>
                            </a:schemeClr>
                          </a:solidFill>
                        </a:rPr>
                        <a:t>4317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50000"/>
                        </a:lnSpc>
                      </a:pPr>
                      <a:r>
                        <a:rPr lang="en-US" sz="1600" b="0" i="0" dirty="0">
                          <a:solidFill>
                            <a:schemeClr val="tx1">
                              <a:lumMod val="85000"/>
                              <a:lumOff val="15000"/>
                            </a:schemeClr>
                          </a:solidFill>
                        </a:rPr>
                        <a:t>6055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06461258"/>
                  </a:ext>
                </a:extLst>
              </a:tr>
            </a:tbl>
          </a:graphicData>
        </a:graphic>
      </p:graphicFrame>
    </p:spTree>
    <p:extLst>
      <p:ext uri="{BB962C8B-B14F-4D97-AF65-F5344CB8AC3E}">
        <p14:creationId xmlns:p14="http://schemas.microsoft.com/office/powerpoint/2010/main" val="331211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1C04DB1-E9A3-4D56-A757-4F9663E32251}"/>
              </a:ext>
            </a:extLst>
          </p:cNvPr>
          <p:cNvGraphicFramePr/>
          <p:nvPr>
            <p:extLst>
              <p:ext uri="{D42A27DB-BD31-4B8C-83A1-F6EECF244321}">
                <p14:modId xmlns:p14="http://schemas.microsoft.com/office/powerpoint/2010/main" val="2338245944"/>
              </p:ext>
            </p:extLst>
          </p:nvPr>
        </p:nvGraphicFramePr>
        <p:xfrm>
          <a:off x="142879" y="1759213"/>
          <a:ext cx="10278533" cy="61298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2">
            <a:extLst>
              <a:ext uri="{FF2B5EF4-FFF2-40B4-BE49-F238E27FC236}">
                <a16:creationId xmlns:a16="http://schemas.microsoft.com/office/drawing/2014/main" id="{A8BCAE2B-3EA9-4AAD-BDF4-ECF81B1EA0E7}"/>
              </a:ext>
            </a:extLst>
          </p:cNvPr>
          <p:cNvGraphicFramePr>
            <a:graphicFrameLocks noGrp="1"/>
          </p:cNvGraphicFramePr>
          <p:nvPr>
            <p:extLst>
              <p:ext uri="{D42A27DB-BD31-4B8C-83A1-F6EECF244321}">
                <p14:modId xmlns:p14="http://schemas.microsoft.com/office/powerpoint/2010/main" val="831558036"/>
              </p:ext>
            </p:extLst>
          </p:nvPr>
        </p:nvGraphicFramePr>
        <p:xfrm>
          <a:off x="10967873" y="2974401"/>
          <a:ext cx="5440526" cy="3699492"/>
        </p:xfrm>
        <a:graphic>
          <a:graphicData uri="http://schemas.openxmlformats.org/drawingml/2006/table">
            <a:tbl>
              <a:tblPr firstRow="1" bandRow="1">
                <a:tableStyleId>{5940675A-B579-460E-94D1-54222C63F5DA}</a:tableStyleId>
              </a:tblPr>
              <a:tblGrid>
                <a:gridCol w="1782927">
                  <a:extLst>
                    <a:ext uri="{9D8B030D-6E8A-4147-A177-3AD203B41FA5}">
                      <a16:colId xmlns:a16="http://schemas.microsoft.com/office/drawing/2014/main" val="1683304810"/>
                    </a:ext>
                  </a:extLst>
                </a:gridCol>
                <a:gridCol w="1676400">
                  <a:extLst>
                    <a:ext uri="{9D8B030D-6E8A-4147-A177-3AD203B41FA5}">
                      <a16:colId xmlns:a16="http://schemas.microsoft.com/office/drawing/2014/main" val="243566332"/>
                    </a:ext>
                  </a:extLst>
                </a:gridCol>
                <a:gridCol w="1981199">
                  <a:extLst>
                    <a:ext uri="{9D8B030D-6E8A-4147-A177-3AD203B41FA5}">
                      <a16:colId xmlns:a16="http://schemas.microsoft.com/office/drawing/2014/main" val="834480005"/>
                    </a:ext>
                  </a:extLst>
                </a:gridCol>
              </a:tblGrid>
              <a:tr h="728134">
                <a:tc gridSpan="3">
                  <a:txBody>
                    <a:bodyPr/>
                    <a:lstStyle/>
                    <a:p>
                      <a:pPr algn="ctr">
                        <a:lnSpc>
                          <a:spcPct val="150000"/>
                        </a:lnSpc>
                      </a:pPr>
                      <a:r>
                        <a:rPr lang="en-US" sz="2400" b="1" dirty="0">
                          <a:effectLst/>
                        </a:rPr>
                        <a:t>YEAR-WISE ROAD CRASHES AND DEATH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FA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9011819"/>
                  </a:ext>
                </a:extLst>
              </a:tr>
              <a:tr h="464378">
                <a:tc>
                  <a:txBody>
                    <a:bodyPr/>
                    <a:lstStyle/>
                    <a:p>
                      <a:pPr algn="ctr"/>
                      <a:r>
                        <a:rPr lang="en-US" sz="2400" b="1" i="0" dirty="0">
                          <a:solidFill>
                            <a:schemeClr val="tx1">
                              <a:lumMod val="85000"/>
                              <a:lumOff val="15000"/>
                            </a:schemeClr>
                          </a:solidFill>
                          <a:effectLst/>
                        </a:rPr>
                        <a:t>YEAR</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i="0" dirty="0">
                          <a:solidFill>
                            <a:schemeClr val="tx1">
                              <a:lumMod val="85000"/>
                              <a:lumOff val="15000"/>
                            </a:schemeClr>
                          </a:solidFill>
                          <a:effectLst/>
                        </a:rPr>
                        <a:t>ACCIDENTS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i="0" dirty="0">
                          <a:solidFill>
                            <a:schemeClr val="tx1">
                              <a:lumMod val="85000"/>
                              <a:lumOff val="15000"/>
                            </a:schemeClr>
                          </a:solidFill>
                          <a:effectLst/>
                        </a:rPr>
                        <a:t>DEATH</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5573323"/>
                  </a:ext>
                </a:extLst>
              </a:tr>
              <a:tr h="420049">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2020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4891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6686</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8935588"/>
                  </a:ext>
                </a:extLst>
              </a:tr>
              <a:tr h="464378">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2019</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5516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7855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6716923"/>
                  </a:ext>
                </a:extLst>
              </a:tr>
              <a:tr h="464378">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2018</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5514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7221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514376"/>
                  </a:ext>
                </a:extLst>
              </a:tr>
              <a:tr h="464378">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2017</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4979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7397</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6104620"/>
                  </a:ext>
                </a:extLst>
              </a:tr>
              <a:tr h="464378">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2016</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4317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50000"/>
                        </a:lnSpc>
                      </a:pPr>
                      <a:r>
                        <a:rPr lang="en-US" sz="2000" b="0" i="0" dirty="0">
                          <a:solidFill>
                            <a:schemeClr val="tx1">
                              <a:lumMod val="85000"/>
                              <a:lumOff val="15000"/>
                            </a:schemeClr>
                          </a:solidFill>
                          <a:effectLst>
                            <a:outerShdw blurRad="38100" dist="38100" dir="2700000" algn="tl">
                              <a:srgbClr val="000000">
                                <a:alpha val="43137"/>
                              </a:srgbClr>
                            </a:outerShdw>
                          </a:effectLst>
                        </a:rPr>
                        <a:t>6055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06461258"/>
                  </a:ext>
                </a:extLst>
              </a:tr>
            </a:tbl>
          </a:graphicData>
        </a:graphic>
      </p:graphicFrame>
    </p:spTree>
    <p:extLst>
      <p:ext uri="{BB962C8B-B14F-4D97-AF65-F5344CB8AC3E}">
        <p14:creationId xmlns:p14="http://schemas.microsoft.com/office/powerpoint/2010/main" val="4113549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A5160-3F68-4CFF-AAA0-7F27BE1630DC}"/>
              </a:ext>
            </a:extLst>
          </p:cNvPr>
          <p:cNvPicPr>
            <a:picLocks noChangeAspect="1"/>
          </p:cNvPicPr>
          <p:nvPr/>
        </p:nvPicPr>
        <p:blipFill rotWithShape="1">
          <a:blip r:embed="rId2"/>
          <a:srcRect l="1540" r="10211" b="14791"/>
          <a:stretch/>
        </p:blipFill>
        <p:spPr>
          <a:xfrm>
            <a:off x="2488566" y="2030734"/>
            <a:ext cx="6843007" cy="3672259"/>
          </a:xfrm>
          <a:prstGeom prst="rect">
            <a:avLst/>
          </a:prstGeom>
        </p:spPr>
      </p:pic>
      <p:pic>
        <p:nvPicPr>
          <p:cNvPr id="5" name="Picture 4">
            <a:extLst>
              <a:ext uri="{FF2B5EF4-FFF2-40B4-BE49-F238E27FC236}">
                <a16:creationId xmlns:a16="http://schemas.microsoft.com/office/drawing/2014/main" id="{C92A71E0-BD1E-4E13-8605-20EA8A276764}"/>
              </a:ext>
            </a:extLst>
          </p:cNvPr>
          <p:cNvPicPr>
            <a:picLocks noChangeAspect="1"/>
          </p:cNvPicPr>
          <p:nvPr/>
        </p:nvPicPr>
        <p:blipFill>
          <a:blip r:embed="rId3"/>
          <a:stretch>
            <a:fillRect/>
          </a:stretch>
        </p:blipFill>
        <p:spPr>
          <a:xfrm>
            <a:off x="9467005" y="2166410"/>
            <a:ext cx="5096586" cy="3400900"/>
          </a:xfrm>
          <a:prstGeom prst="rect">
            <a:avLst/>
          </a:prstGeom>
        </p:spPr>
      </p:pic>
    </p:spTree>
    <p:extLst>
      <p:ext uri="{BB962C8B-B14F-4D97-AF65-F5344CB8AC3E}">
        <p14:creationId xmlns:p14="http://schemas.microsoft.com/office/powerpoint/2010/main" val="252390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LYGO® TTGO T-Call V1.4 ESP32 Wireless Module SIM Antenna SIM Card SIM800L Module">
            <a:extLst>
              <a:ext uri="{FF2B5EF4-FFF2-40B4-BE49-F238E27FC236}">
                <a16:creationId xmlns:a16="http://schemas.microsoft.com/office/drawing/2014/main" id="{30B53375-DFA5-483C-931F-294DDFEA3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638" y="3063081"/>
            <a:ext cx="5029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94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C07F91B-C73F-4D25-A0A7-515ECE10C348}"/>
              </a:ext>
            </a:extLst>
          </p:cNvPr>
          <p:cNvGrpSpPr/>
          <p:nvPr/>
        </p:nvGrpSpPr>
        <p:grpSpPr>
          <a:xfrm>
            <a:off x="1416085" y="835456"/>
            <a:ext cx="7528478" cy="1503903"/>
            <a:chOff x="1416085" y="968806"/>
            <a:chExt cx="7528478" cy="1503903"/>
          </a:xfrm>
        </p:grpSpPr>
        <p:grpSp>
          <p:nvGrpSpPr>
            <p:cNvPr id="7" name="Group 6">
              <a:extLst>
                <a:ext uri="{FF2B5EF4-FFF2-40B4-BE49-F238E27FC236}">
                  <a16:creationId xmlns:a16="http://schemas.microsoft.com/office/drawing/2014/main" id="{DB2D4C01-1380-472A-BFE0-F0D516008B9E}"/>
                </a:ext>
              </a:extLst>
            </p:cNvPr>
            <p:cNvGrpSpPr/>
            <p:nvPr/>
          </p:nvGrpSpPr>
          <p:grpSpPr>
            <a:xfrm>
              <a:off x="1416085" y="968806"/>
              <a:ext cx="5296119" cy="1503903"/>
              <a:chOff x="1416083" y="1606264"/>
              <a:chExt cx="5671751" cy="1669947"/>
            </a:xfrm>
          </p:grpSpPr>
          <p:grpSp>
            <p:nvGrpSpPr>
              <p:cNvPr id="5" name="Group 4">
                <a:extLst>
                  <a:ext uri="{FF2B5EF4-FFF2-40B4-BE49-F238E27FC236}">
                    <a16:creationId xmlns:a16="http://schemas.microsoft.com/office/drawing/2014/main" id="{C27D637E-2F09-420E-8308-C730516B6900}"/>
                  </a:ext>
                </a:extLst>
              </p:cNvPr>
              <p:cNvGrpSpPr/>
              <p:nvPr/>
            </p:nvGrpSpPr>
            <p:grpSpPr>
              <a:xfrm>
                <a:off x="1416083" y="1606264"/>
                <a:ext cx="5671751" cy="1655805"/>
                <a:chOff x="1416083" y="1606264"/>
                <a:chExt cx="5671751" cy="1655805"/>
              </a:xfrm>
            </p:grpSpPr>
            <p:grpSp>
              <p:nvGrpSpPr>
                <p:cNvPr id="3" name="Group 2">
                  <a:extLst>
                    <a:ext uri="{FF2B5EF4-FFF2-40B4-BE49-F238E27FC236}">
                      <a16:creationId xmlns:a16="http://schemas.microsoft.com/office/drawing/2014/main" id="{9EF8D3FB-C7D2-4BFD-B2F6-4F93BF551EBA}"/>
                    </a:ext>
                  </a:extLst>
                </p:cNvPr>
                <p:cNvGrpSpPr/>
                <p:nvPr/>
              </p:nvGrpSpPr>
              <p:grpSpPr>
                <a:xfrm>
                  <a:off x="1783558" y="1857296"/>
                  <a:ext cx="4901447" cy="985995"/>
                  <a:chOff x="1783558" y="1857296"/>
                  <a:chExt cx="4901447" cy="985995"/>
                </a:xfrm>
              </p:grpSpPr>
              <p:pic>
                <p:nvPicPr>
                  <p:cNvPr id="1028" name="Picture 4" descr="Wearable Technology Icons - Download Free Vector Icons | Noun Project">
                    <a:extLst>
                      <a:ext uri="{FF2B5EF4-FFF2-40B4-BE49-F238E27FC236}">
                        <a16:creationId xmlns:a16="http://schemas.microsoft.com/office/drawing/2014/main" id="{03E8E23A-B5CB-434B-8DE2-1A9561FF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558" y="2103237"/>
                    <a:ext cx="942970" cy="7007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utline smart house icon isolated black simple Vector Image">
                    <a:extLst>
                      <a:ext uri="{FF2B5EF4-FFF2-40B4-BE49-F238E27FC236}">
                        <a16:creationId xmlns:a16="http://schemas.microsoft.com/office/drawing/2014/main" id="{9FF48717-AE0A-4683-B40D-FDFB6671D9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95" t="13334" r="25525" b="38889"/>
                  <a:stretch/>
                </p:blipFill>
                <p:spPr bwMode="auto">
                  <a:xfrm>
                    <a:off x="3072869" y="1857296"/>
                    <a:ext cx="868935" cy="9025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585 Precision Agriculture Stock Illustrations, Cliparts and Royalty Free  Precision Agriculture Vectors">
                    <a:extLst>
                      <a:ext uri="{FF2B5EF4-FFF2-40B4-BE49-F238E27FC236}">
                        <a16:creationId xmlns:a16="http://schemas.microsoft.com/office/drawing/2014/main" id="{F59531F4-3689-4A88-8932-2DF5F61CC3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489" t="17877" r="12074" b="54469"/>
                  <a:stretch/>
                </p:blipFill>
                <p:spPr bwMode="auto">
                  <a:xfrm>
                    <a:off x="5469028" y="1894367"/>
                    <a:ext cx="1215977" cy="9489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ar Transmitter Icons - Download Free Vector Icons | Noun Project">
                    <a:extLst>
                      <a:ext uri="{FF2B5EF4-FFF2-40B4-BE49-F238E27FC236}">
                        <a16:creationId xmlns:a16="http://schemas.microsoft.com/office/drawing/2014/main" id="{67D7FEE9-2E9D-49F0-BC24-E1BEBFBE0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800" y="1857296"/>
                    <a:ext cx="902518" cy="9025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Rounded Corners 3">
                  <a:extLst>
                    <a:ext uri="{FF2B5EF4-FFF2-40B4-BE49-F238E27FC236}">
                      <a16:creationId xmlns:a16="http://schemas.microsoft.com/office/drawing/2014/main" id="{11678748-AC84-4CD4-BAD4-30218700F9B5}"/>
                    </a:ext>
                  </a:extLst>
                </p:cNvPr>
                <p:cNvSpPr/>
                <p:nvPr/>
              </p:nvSpPr>
              <p:spPr>
                <a:xfrm>
                  <a:off x="1416083" y="1606264"/>
                  <a:ext cx="5671751" cy="16558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8FA453D0-9706-4B81-8F5C-FACB583E708C}"/>
                  </a:ext>
                </a:extLst>
              </p:cNvPr>
              <p:cNvSpPr txBox="1"/>
              <p:nvPr/>
            </p:nvSpPr>
            <p:spPr>
              <a:xfrm>
                <a:off x="3470270" y="2866102"/>
                <a:ext cx="1825193" cy="410109"/>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Consolas" panose="020B0609020204030204" pitchFamily="49" charset="0"/>
                  </a:rPr>
                  <a:t>Applications</a:t>
                </a:r>
              </a:p>
            </p:txBody>
          </p:sp>
        </p:grpSp>
        <p:sp>
          <p:nvSpPr>
            <p:cNvPr id="11" name="Rectangle 10">
              <a:extLst>
                <a:ext uri="{FF2B5EF4-FFF2-40B4-BE49-F238E27FC236}">
                  <a16:creationId xmlns:a16="http://schemas.microsoft.com/office/drawing/2014/main" id="{B9F03BEF-1D7B-4BD4-8BED-9081687FC6BA}"/>
                </a:ext>
              </a:extLst>
            </p:cNvPr>
            <p:cNvSpPr/>
            <p:nvPr/>
          </p:nvSpPr>
          <p:spPr>
            <a:xfrm>
              <a:off x="6555533" y="1453397"/>
              <a:ext cx="2389030" cy="5542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Application Layer</a:t>
              </a:r>
            </a:p>
          </p:txBody>
        </p:sp>
      </p:grpSp>
      <p:grpSp>
        <p:nvGrpSpPr>
          <p:cNvPr id="14" name="Group 13">
            <a:extLst>
              <a:ext uri="{FF2B5EF4-FFF2-40B4-BE49-F238E27FC236}">
                <a16:creationId xmlns:a16="http://schemas.microsoft.com/office/drawing/2014/main" id="{6855D4D3-9EDB-47AB-85E1-64EFDD742B33}"/>
              </a:ext>
            </a:extLst>
          </p:cNvPr>
          <p:cNvGrpSpPr/>
          <p:nvPr/>
        </p:nvGrpSpPr>
        <p:grpSpPr>
          <a:xfrm>
            <a:off x="1385535" y="2950283"/>
            <a:ext cx="7559028" cy="1503432"/>
            <a:chOff x="1385535" y="3006043"/>
            <a:chExt cx="7559028" cy="1503432"/>
          </a:xfrm>
        </p:grpSpPr>
        <p:grpSp>
          <p:nvGrpSpPr>
            <p:cNvPr id="8" name="Group 7">
              <a:extLst>
                <a:ext uri="{FF2B5EF4-FFF2-40B4-BE49-F238E27FC236}">
                  <a16:creationId xmlns:a16="http://schemas.microsoft.com/office/drawing/2014/main" id="{037044B1-F557-43F8-9000-98C20A003836}"/>
                </a:ext>
              </a:extLst>
            </p:cNvPr>
            <p:cNvGrpSpPr/>
            <p:nvPr/>
          </p:nvGrpSpPr>
          <p:grpSpPr>
            <a:xfrm>
              <a:off x="1385535" y="3006043"/>
              <a:ext cx="5326669" cy="1503432"/>
              <a:chOff x="1416082" y="3646818"/>
              <a:chExt cx="5671751" cy="1688090"/>
            </a:xfrm>
          </p:grpSpPr>
          <p:pic>
            <p:nvPicPr>
              <p:cNvPr id="1050" name="Picture 26" descr="Ctroniq Wiz 5 Plus Dual SIM, 16GB, 1GB RAM, 4G LTE, Grey - UPC:  740781849381 | ASWAQ.COM">
                <a:extLst>
                  <a:ext uri="{FF2B5EF4-FFF2-40B4-BE49-F238E27FC236}">
                    <a16:creationId xmlns:a16="http://schemas.microsoft.com/office/drawing/2014/main" id="{5913FF6E-78DD-4C79-8B44-86447AAAEC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301" y="3973367"/>
                <a:ext cx="869469" cy="86946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054CF54E-3D71-4C13-988D-CB80CA06C005}"/>
                  </a:ext>
                </a:extLst>
              </p:cNvPr>
              <p:cNvSpPr/>
              <p:nvPr/>
            </p:nvSpPr>
            <p:spPr>
              <a:xfrm>
                <a:off x="1416082" y="3646818"/>
                <a:ext cx="5671751" cy="16558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054" name="Picture 30" descr="Data processing icon flat design Royalty Free Vector Image">
                <a:extLst>
                  <a:ext uri="{FF2B5EF4-FFF2-40B4-BE49-F238E27FC236}">
                    <a16:creationId xmlns:a16="http://schemas.microsoft.com/office/drawing/2014/main" id="{C331DD35-6641-4E9F-BC44-E38FE5D2F27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67" b="90463" l="1100" r="96900">
                            <a14:foregroundMark x1="20600" y1="12937" x2="80800" y2="70538"/>
                            <a14:foregroundMark x1="80800" y1="70538" x2="8300" y2="40321"/>
                            <a14:foregroundMark x1="8300" y1="40321" x2="26200" y2="12181"/>
                            <a14:foregroundMark x1="81000" y1="21435" x2="82100" y2="87347"/>
                            <a14:foregroundMark x1="82100" y1="87347" x2="21000" y2="86780"/>
                            <a14:foregroundMark x1="21000" y1="86780" x2="32100" y2="13598"/>
                            <a14:foregroundMark x1="32100" y1="13598" x2="87800" y2="31445"/>
                            <a14:foregroundMark x1="83600" y1="11804" x2="92500" y2="31067"/>
                            <a14:foregroundMark x1="93800" y1="27007" x2="92900" y2="79603"/>
                            <a14:foregroundMark x1="2400" y1="944" x2="2400" y2="67139"/>
                            <a14:foregroundMark x1="2400" y1="67139" x2="65600" y2="96506"/>
                            <a14:foregroundMark x1="65600" y1="96506" x2="99300" y2="30217"/>
                            <a14:foregroundMark x1="99300" y1="30217" x2="20100" y2="567"/>
                            <a14:foregroundMark x1="20100" y1="567" x2="1100" y2="944"/>
                            <a14:foregroundMark x1="8300" y1="7365" x2="76600" y2="3872"/>
                            <a14:foregroundMark x1="76600" y1="3872" x2="96900" y2="67517"/>
                            <a14:foregroundMark x1="96900" y1="67517" x2="38200" y2="37110"/>
                            <a14:foregroundMark x1="38200" y1="37110" x2="5800" y2="5760"/>
                            <a14:foregroundMark x1="8700" y1="59112" x2="7000" y2="66383"/>
                            <a14:foregroundMark x1="2800" y1="61190" x2="4100" y2="82436"/>
                            <a14:foregroundMark x1="15100" y1="83192" x2="39800" y2="87630"/>
                            <a14:foregroundMark x1="40600" y1="90463" x2="70400" y2="87252"/>
                            <a14:foregroundMark x1="8300" y1="76771" x2="26600" y2="78376"/>
                            <a14:foregroundMark x1="21900" y1="79603" x2="16000" y2="81586"/>
                            <a14:foregroundMark x1="17200" y1="65156" x2="17200" y2="65156"/>
                            <a14:foregroundMark x1="29100" y1="66761" x2="29100" y2="66761"/>
                          </a14:backgroundRemoval>
                        </a14:imgEffect>
                      </a14:imgLayer>
                    </a14:imgProps>
                  </a:ext>
                  <a:ext uri="{28A0092B-C50C-407E-A947-70E740481C1C}">
                    <a14:useLocalDpi xmlns:a14="http://schemas.microsoft.com/office/drawing/2010/main" val="0"/>
                  </a:ext>
                </a:extLst>
              </a:blip>
              <a:srcRect b="7334"/>
              <a:stretch/>
            </p:blipFill>
            <p:spPr bwMode="auto">
              <a:xfrm>
                <a:off x="3722003" y="4014272"/>
                <a:ext cx="802571" cy="78765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16 BEST &amp;quot;Gpu Icon&amp;quot; IMAGES, STOCK PHOTOS &amp;amp; VECTORS | Adobe Stock">
                <a:extLst>
                  <a:ext uri="{FF2B5EF4-FFF2-40B4-BE49-F238E27FC236}">
                    <a16:creationId xmlns:a16="http://schemas.microsoft.com/office/drawing/2014/main" id="{32B097E0-A0D2-4437-909F-877E9BB826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890" t="10050" r="25794" b="9153"/>
              <a:stretch/>
            </p:blipFill>
            <p:spPr bwMode="auto">
              <a:xfrm>
                <a:off x="5164807" y="3873591"/>
                <a:ext cx="972757" cy="97601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755B714-C995-4F5D-BCA3-410BEC0BA4C5}"/>
                  </a:ext>
                </a:extLst>
              </p:cNvPr>
              <p:cNvSpPr txBox="1"/>
              <p:nvPr/>
            </p:nvSpPr>
            <p:spPr>
              <a:xfrm>
                <a:off x="3209845" y="4920213"/>
                <a:ext cx="2219249" cy="414695"/>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Consolas" panose="020B0609020204030204" pitchFamily="49" charset="0"/>
                  </a:rPr>
                  <a:t>Processing Unit</a:t>
                </a:r>
              </a:p>
            </p:txBody>
          </p:sp>
        </p:grpSp>
        <p:sp>
          <p:nvSpPr>
            <p:cNvPr id="59" name="Rectangle 58">
              <a:extLst>
                <a:ext uri="{FF2B5EF4-FFF2-40B4-BE49-F238E27FC236}">
                  <a16:creationId xmlns:a16="http://schemas.microsoft.com/office/drawing/2014/main" id="{A516B413-4786-48E5-8CF9-B7D5E548352F}"/>
                </a:ext>
              </a:extLst>
            </p:cNvPr>
            <p:cNvSpPr/>
            <p:nvPr/>
          </p:nvSpPr>
          <p:spPr>
            <a:xfrm>
              <a:off x="6574582" y="3322332"/>
              <a:ext cx="2369981" cy="7743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Data Processing Layer</a:t>
              </a:r>
            </a:p>
          </p:txBody>
        </p:sp>
      </p:grpSp>
      <p:grpSp>
        <p:nvGrpSpPr>
          <p:cNvPr id="13" name="Group 12">
            <a:extLst>
              <a:ext uri="{FF2B5EF4-FFF2-40B4-BE49-F238E27FC236}">
                <a16:creationId xmlns:a16="http://schemas.microsoft.com/office/drawing/2014/main" id="{994184C4-980E-415E-9D0E-D669A817F937}"/>
              </a:ext>
            </a:extLst>
          </p:cNvPr>
          <p:cNvGrpSpPr/>
          <p:nvPr/>
        </p:nvGrpSpPr>
        <p:grpSpPr>
          <a:xfrm>
            <a:off x="1416085" y="5076415"/>
            <a:ext cx="7528478" cy="1486951"/>
            <a:chOff x="1416085" y="5153671"/>
            <a:chExt cx="7528478" cy="1486951"/>
          </a:xfrm>
        </p:grpSpPr>
        <p:grpSp>
          <p:nvGrpSpPr>
            <p:cNvPr id="9" name="Group 8">
              <a:extLst>
                <a:ext uri="{FF2B5EF4-FFF2-40B4-BE49-F238E27FC236}">
                  <a16:creationId xmlns:a16="http://schemas.microsoft.com/office/drawing/2014/main" id="{BDE6B72A-5BF3-4FFC-B014-58A32EA0079B}"/>
                </a:ext>
              </a:extLst>
            </p:cNvPr>
            <p:cNvGrpSpPr/>
            <p:nvPr/>
          </p:nvGrpSpPr>
          <p:grpSpPr>
            <a:xfrm>
              <a:off x="1416085" y="5153671"/>
              <a:ext cx="5296119" cy="1486951"/>
              <a:chOff x="1416082" y="4533360"/>
              <a:chExt cx="5671751" cy="1669620"/>
            </a:xfrm>
          </p:grpSpPr>
          <p:sp>
            <p:nvSpPr>
              <p:cNvPr id="30" name="Rectangle: Rounded Corners 29">
                <a:extLst>
                  <a:ext uri="{FF2B5EF4-FFF2-40B4-BE49-F238E27FC236}">
                    <a16:creationId xmlns:a16="http://schemas.microsoft.com/office/drawing/2014/main" id="{AF198A83-313C-4849-ADE0-F0567E264F87}"/>
                  </a:ext>
                </a:extLst>
              </p:cNvPr>
              <p:cNvSpPr/>
              <p:nvPr/>
            </p:nvSpPr>
            <p:spPr>
              <a:xfrm>
                <a:off x="1416082" y="4533360"/>
                <a:ext cx="5671751" cy="16558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060" name="Picture 36" descr="Gateway black glyph icon Royalty Free Vector Image">
                <a:extLst>
                  <a:ext uri="{FF2B5EF4-FFF2-40B4-BE49-F238E27FC236}">
                    <a16:creationId xmlns:a16="http://schemas.microsoft.com/office/drawing/2014/main" id="{1F0400C3-1384-4356-8FA3-43BE0B4EA84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49" t="16566" r="15848" b="23111"/>
              <a:stretch/>
            </p:blipFill>
            <p:spPr bwMode="auto">
              <a:xfrm>
                <a:off x="1860242" y="4853381"/>
                <a:ext cx="921236" cy="83026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Bluetooth Logo Black and White (2) – Brands Logos">
                <a:extLst>
                  <a:ext uri="{FF2B5EF4-FFF2-40B4-BE49-F238E27FC236}">
                    <a16:creationId xmlns:a16="http://schemas.microsoft.com/office/drawing/2014/main" id="{3C47CC38-41E5-4786-A5AF-77DFDBCF01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1558" y="5022744"/>
                <a:ext cx="483831" cy="658108"/>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Cell Towers High Res Stock Images | Shutterstock">
                <a:extLst>
                  <a:ext uri="{FF2B5EF4-FFF2-40B4-BE49-F238E27FC236}">
                    <a16:creationId xmlns:a16="http://schemas.microsoft.com/office/drawing/2014/main" id="{526FF4EE-DD0A-400E-A106-778BA84A5F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840" t="17516" r="20256" b="19705"/>
              <a:stretch/>
            </p:blipFill>
            <p:spPr bwMode="auto">
              <a:xfrm>
                <a:off x="4253345" y="4816734"/>
                <a:ext cx="921237" cy="90750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Cloud Icons Collection | Noun Project">
                <a:extLst>
                  <a:ext uri="{FF2B5EF4-FFF2-40B4-BE49-F238E27FC236}">
                    <a16:creationId xmlns:a16="http://schemas.microsoft.com/office/drawing/2014/main" id="{3D356392-4570-4DA7-8BC5-6607DF73D1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7146" y="4853380"/>
                <a:ext cx="1092731" cy="109273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89B9346-B025-4305-B682-CA511248F08B}"/>
                  </a:ext>
                </a:extLst>
              </p:cNvPr>
              <p:cNvSpPr txBox="1"/>
              <p:nvPr/>
            </p:nvSpPr>
            <p:spPr>
              <a:xfrm>
                <a:off x="3602631" y="5788276"/>
                <a:ext cx="1282716" cy="414704"/>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Consolas" panose="020B0609020204030204" pitchFamily="49" charset="0"/>
                  </a:rPr>
                  <a:t>Gateways</a:t>
                </a:r>
              </a:p>
            </p:txBody>
          </p:sp>
        </p:grpSp>
        <p:sp>
          <p:nvSpPr>
            <p:cNvPr id="60" name="Rectangle 59">
              <a:extLst>
                <a:ext uri="{FF2B5EF4-FFF2-40B4-BE49-F238E27FC236}">
                  <a16:creationId xmlns:a16="http://schemas.microsoft.com/office/drawing/2014/main" id="{95E60C4A-B286-4671-BFF7-C3347435EEB4}"/>
                </a:ext>
              </a:extLst>
            </p:cNvPr>
            <p:cNvSpPr/>
            <p:nvPr/>
          </p:nvSpPr>
          <p:spPr>
            <a:xfrm>
              <a:off x="6574582" y="5649337"/>
              <a:ext cx="2369981" cy="545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Network Layer</a:t>
              </a:r>
            </a:p>
          </p:txBody>
        </p:sp>
      </p:grpSp>
      <p:grpSp>
        <p:nvGrpSpPr>
          <p:cNvPr id="12" name="Group 11">
            <a:extLst>
              <a:ext uri="{FF2B5EF4-FFF2-40B4-BE49-F238E27FC236}">
                <a16:creationId xmlns:a16="http://schemas.microsoft.com/office/drawing/2014/main" id="{7BF6D39F-443C-49DE-85AE-DDB97C188C94}"/>
              </a:ext>
            </a:extLst>
          </p:cNvPr>
          <p:cNvGrpSpPr/>
          <p:nvPr/>
        </p:nvGrpSpPr>
        <p:grpSpPr>
          <a:xfrm>
            <a:off x="1385535" y="7169640"/>
            <a:ext cx="7559029" cy="1478076"/>
            <a:chOff x="1385535" y="7168381"/>
            <a:chExt cx="7559029" cy="1478076"/>
          </a:xfrm>
        </p:grpSpPr>
        <p:grpSp>
          <p:nvGrpSpPr>
            <p:cNvPr id="10" name="Group 9">
              <a:extLst>
                <a:ext uri="{FF2B5EF4-FFF2-40B4-BE49-F238E27FC236}">
                  <a16:creationId xmlns:a16="http://schemas.microsoft.com/office/drawing/2014/main" id="{373343E5-3CD0-4236-B239-6FE26D640C94}"/>
                </a:ext>
              </a:extLst>
            </p:cNvPr>
            <p:cNvGrpSpPr/>
            <p:nvPr/>
          </p:nvGrpSpPr>
          <p:grpSpPr>
            <a:xfrm>
              <a:off x="1385535" y="7168381"/>
              <a:ext cx="5326669" cy="1478076"/>
              <a:chOff x="7637658" y="4484733"/>
              <a:chExt cx="5671751" cy="1659620"/>
            </a:xfrm>
          </p:grpSpPr>
          <p:sp>
            <p:nvSpPr>
              <p:cNvPr id="44" name="Rectangle: Rounded Corners 43">
                <a:extLst>
                  <a:ext uri="{FF2B5EF4-FFF2-40B4-BE49-F238E27FC236}">
                    <a16:creationId xmlns:a16="http://schemas.microsoft.com/office/drawing/2014/main" id="{52A4D9DA-0A87-487E-9FE6-7E5802AB705B}"/>
                  </a:ext>
                </a:extLst>
              </p:cNvPr>
              <p:cNvSpPr/>
              <p:nvPr/>
            </p:nvSpPr>
            <p:spPr>
              <a:xfrm>
                <a:off x="7637658" y="4484733"/>
                <a:ext cx="5671751" cy="16558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072" name="Picture 48" descr="Humidity Sensor Icons - Download Free Vector Icons | Noun Project">
                <a:extLst>
                  <a:ext uri="{FF2B5EF4-FFF2-40B4-BE49-F238E27FC236}">
                    <a16:creationId xmlns:a16="http://schemas.microsoft.com/office/drawing/2014/main" id="{30B2AF06-28B6-4E4B-A4CF-EC32F2DFDB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7621" y="4641626"/>
                <a:ext cx="920497" cy="920497"/>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Geolocation Capability – Visteo">
                <a:extLst>
                  <a:ext uri="{FF2B5EF4-FFF2-40B4-BE49-F238E27FC236}">
                    <a16:creationId xmlns:a16="http://schemas.microsoft.com/office/drawing/2014/main" id="{8E778FDE-C1A0-499C-8EFD-D0E267E86A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02582" y="4845537"/>
                <a:ext cx="594504" cy="594504"/>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Audio Streaming Icons - Download Free Vector Icons | Noun Project">
                <a:extLst>
                  <a:ext uri="{FF2B5EF4-FFF2-40B4-BE49-F238E27FC236}">
                    <a16:creationId xmlns:a16="http://schemas.microsoft.com/office/drawing/2014/main" id="{7EE80ACD-18AF-43D8-8C5E-A968D4B8D4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63682" y="4830324"/>
                <a:ext cx="553655" cy="553655"/>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Ultrasound icon simple black style Royalty Free Vector Image">
                <a:extLst>
                  <a:ext uri="{FF2B5EF4-FFF2-40B4-BE49-F238E27FC236}">
                    <a16:creationId xmlns:a16="http://schemas.microsoft.com/office/drawing/2014/main" id="{9287586F-EC9A-4235-81AB-2E9F4F8B930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1031" b="7344"/>
              <a:stretch/>
            </p:blipFill>
            <p:spPr bwMode="auto">
              <a:xfrm>
                <a:off x="10583177" y="4899444"/>
                <a:ext cx="531694" cy="553655"/>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Proximity Sensor Icon in Android Style | Icon, Android icons, Logo design">
                <a:extLst>
                  <a:ext uri="{FF2B5EF4-FFF2-40B4-BE49-F238E27FC236}">
                    <a16:creationId xmlns:a16="http://schemas.microsoft.com/office/drawing/2014/main" id="{6316920F-E6A9-4EDC-96E1-419A3C88A23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7249" t="12029" r="12356" b="18422"/>
              <a:stretch/>
            </p:blipFill>
            <p:spPr bwMode="auto">
              <a:xfrm>
                <a:off x="11414729" y="4910687"/>
                <a:ext cx="732810" cy="553655"/>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Fire Sensor Icons - Download Free Vector Icons | Noun Project">
                <a:extLst>
                  <a:ext uri="{FF2B5EF4-FFF2-40B4-BE49-F238E27FC236}">
                    <a16:creationId xmlns:a16="http://schemas.microsoft.com/office/drawing/2014/main" id="{D77D74CA-0140-42C4-A122-82FA942CF9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951" y="4673695"/>
                <a:ext cx="932298" cy="866912"/>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Gas Detector Icon High Res Stock Images | Shutterstock">
                <a:extLst>
                  <a:ext uri="{FF2B5EF4-FFF2-40B4-BE49-F238E27FC236}">
                    <a16:creationId xmlns:a16="http://schemas.microsoft.com/office/drawing/2014/main" id="{2C822A76-E4BA-40E9-BDD2-F6F7088664F1}"/>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4239" t="10415" r="23847" b="13884"/>
              <a:stretch/>
            </p:blipFill>
            <p:spPr bwMode="auto">
              <a:xfrm>
                <a:off x="12368098" y="4800446"/>
                <a:ext cx="532466" cy="83617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EF6975BD-216B-4AB3-BECF-D6E61107EC8D}"/>
                  </a:ext>
                </a:extLst>
              </p:cNvPr>
              <p:cNvSpPr txBox="1"/>
              <p:nvPr/>
            </p:nvSpPr>
            <p:spPr>
              <a:xfrm>
                <a:off x="9958886" y="5729658"/>
                <a:ext cx="1140519" cy="414695"/>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Consolas" panose="020B0609020204030204" pitchFamily="49" charset="0"/>
                  </a:rPr>
                  <a:t>Sensors</a:t>
                </a:r>
              </a:p>
            </p:txBody>
          </p:sp>
        </p:grpSp>
        <p:sp>
          <p:nvSpPr>
            <p:cNvPr id="61" name="Rectangle 60">
              <a:extLst>
                <a:ext uri="{FF2B5EF4-FFF2-40B4-BE49-F238E27FC236}">
                  <a16:creationId xmlns:a16="http://schemas.microsoft.com/office/drawing/2014/main" id="{41CE1355-EA0B-4951-A2A0-9EA914019278}"/>
                </a:ext>
              </a:extLst>
            </p:cNvPr>
            <p:cNvSpPr/>
            <p:nvPr/>
          </p:nvSpPr>
          <p:spPr>
            <a:xfrm>
              <a:off x="6574583" y="7629884"/>
              <a:ext cx="2369981" cy="545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Sensing Layer</a:t>
              </a:r>
            </a:p>
          </p:txBody>
        </p:sp>
      </p:grpSp>
      <p:sp>
        <p:nvSpPr>
          <p:cNvPr id="17" name="Rectangle 16">
            <a:extLst>
              <a:ext uri="{FF2B5EF4-FFF2-40B4-BE49-F238E27FC236}">
                <a16:creationId xmlns:a16="http://schemas.microsoft.com/office/drawing/2014/main" id="{BECC12BA-4B49-419E-B87A-C4058FD0A73C}"/>
              </a:ext>
            </a:extLst>
          </p:cNvPr>
          <p:cNvSpPr/>
          <p:nvPr/>
        </p:nvSpPr>
        <p:spPr>
          <a:xfrm>
            <a:off x="1009650" y="361950"/>
            <a:ext cx="8286750" cy="8724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21B3D6-45F9-4CA9-920E-459D72B35035}"/>
              </a:ext>
            </a:extLst>
          </p:cNvPr>
          <p:cNvCxnSpPr/>
          <p:nvPr/>
        </p:nvCxnSpPr>
        <p:spPr>
          <a:xfrm>
            <a:off x="1009650" y="2643052"/>
            <a:ext cx="82867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F03295E2-FC63-4968-8D09-3E1160A81BA3}"/>
              </a:ext>
            </a:extLst>
          </p:cNvPr>
          <p:cNvCxnSpPr/>
          <p:nvPr/>
        </p:nvCxnSpPr>
        <p:spPr>
          <a:xfrm>
            <a:off x="1005294" y="4767945"/>
            <a:ext cx="82867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9E7E313F-1FE8-4B38-9C8E-4045B4BD0C87}"/>
              </a:ext>
            </a:extLst>
          </p:cNvPr>
          <p:cNvCxnSpPr/>
          <p:nvPr/>
        </p:nvCxnSpPr>
        <p:spPr>
          <a:xfrm>
            <a:off x="987875" y="6853652"/>
            <a:ext cx="82867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158325D-E03C-415A-BAF0-53BA71AA107A}"/>
              </a:ext>
            </a:extLst>
          </p:cNvPr>
          <p:cNvCxnSpPr>
            <a:stCxn id="22" idx="0"/>
          </p:cNvCxnSpPr>
          <p:nvPr/>
        </p:nvCxnSpPr>
        <p:spPr>
          <a:xfrm flipH="1" flipV="1">
            <a:off x="4048869" y="2339359"/>
            <a:ext cx="1" cy="6109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C0F12BA-18AB-41F9-B86E-CD8DC02BE739}"/>
              </a:ext>
            </a:extLst>
          </p:cNvPr>
          <p:cNvCxnSpPr/>
          <p:nvPr/>
        </p:nvCxnSpPr>
        <p:spPr>
          <a:xfrm flipH="1" flipV="1">
            <a:off x="4070638" y="4467519"/>
            <a:ext cx="1" cy="6109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E52622D-21AC-4BC6-BB8D-1EF290991A05}"/>
              </a:ext>
            </a:extLst>
          </p:cNvPr>
          <p:cNvCxnSpPr/>
          <p:nvPr/>
        </p:nvCxnSpPr>
        <p:spPr>
          <a:xfrm flipH="1" flipV="1">
            <a:off x="4092407" y="6546692"/>
            <a:ext cx="1" cy="6109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332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E3951A8-C813-4698-88CF-4FDBA87F9B05}"/>
              </a:ext>
            </a:extLst>
          </p:cNvPr>
          <p:cNvGrpSpPr/>
          <p:nvPr/>
        </p:nvGrpSpPr>
        <p:grpSpPr>
          <a:xfrm>
            <a:off x="2679937" y="368309"/>
            <a:ext cx="11703461" cy="8589943"/>
            <a:chOff x="2783636" y="-520764"/>
            <a:chExt cx="11703461" cy="8589943"/>
          </a:xfrm>
        </p:grpSpPr>
        <p:grpSp>
          <p:nvGrpSpPr>
            <p:cNvPr id="4" name="Group 3">
              <a:extLst>
                <a:ext uri="{FF2B5EF4-FFF2-40B4-BE49-F238E27FC236}">
                  <a16:creationId xmlns:a16="http://schemas.microsoft.com/office/drawing/2014/main" id="{A0BC599E-8C51-46CB-B858-894F0DE4CBBB}"/>
                </a:ext>
              </a:extLst>
            </p:cNvPr>
            <p:cNvGrpSpPr/>
            <p:nvPr/>
          </p:nvGrpSpPr>
          <p:grpSpPr>
            <a:xfrm>
              <a:off x="2783636" y="-520764"/>
              <a:ext cx="11703461" cy="8589943"/>
              <a:chOff x="3171392" y="429200"/>
              <a:chExt cx="10669431" cy="7065518"/>
            </a:xfrm>
          </p:grpSpPr>
          <p:grpSp>
            <p:nvGrpSpPr>
              <p:cNvPr id="75" name="Group 74">
                <a:extLst>
                  <a:ext uri="{FF2B5EF4-FFF2-40B4-BE49-F238E27FC236}">
                    <a16:creationId xmlns:a16="http://schemas.microsoft.com/office/drawing/2014/main" id="{5F8F28C7-FA2E-4F69-A827-823ABBEA91BF}"/>
                  </a:ext>
                </a:extLst>
              </p:cNvPr>
              <p:cNvGrpSpPr/>
              <p:nvPr/>
            </p:nvGrpSpPr>
            <p:grpSpPr>
              <a:xfrm>
                <a:off x="3171392" y="429200"/>
                <a:ext cx="10238789" cy="7065518"/>
                <a:chOff x="1802674" y="-664719"/>
                <a:chExt cx="10238789" cy="7065518"/>
              </a:xfrm>
            </p:grpSpPr>
            <p:sp>
              <p:nvSpPr>
                <p:cNvPr id="5" name="Oval 4">
                  <a:extLst>
                    <a:ext uri="{FF2B5EF4-FFF2-40B4-BE49-F238E27FC236}">
                      <a16:creationId xmlns:a16="http://schemas.microsoft.com/office/drawing/2014/main" id="{3CBEE76E-257F-4137-A379-349091F321FF}"/>
                    </a:ext>
                  </a:extLst>
                </p:cNvPr>
                <p:cNvSpPr/>
                <p:nvPr/>
              </p:nvSpPr>
              <p:spPr>
                <a:xfrm>
                  <a:off x="3012136" y="-664719"/>
                  <a:ext cx="1345560" cy="62701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Start</a:t>
                  </a:r>
                </a:p>
              </p:txBody>
            </p:sp>
            <p:sp>
              <p:nvSpPr>
                <p:cNvPr id="6" name="Rectangle: Rounded Corners 5">
                  <a:extLst>
                    <a:ext uri="{FF2B5EF4-FFF2-40B4-BE49-F238E27FC236}">
                      <a16:creationId xmlns:a16="http://schemas.microsoft.com/office/drawing/2014/main" id="{FEEB6C8B-3D24-4FE3-9D85-604691C7616D}"/>
                    </a:ext>
                  </a:extLst>
                </p:cNvPr>
                <p:cNvSpPr/>
                <p:nvPr/>
              </p:nvSpPr>
              <p:spPr>
                <a:xfrm>
                  <a:off x="2596411" y="282355"/>
                  <a:ext cx="2174781" cy="66738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Connect to the GSM/GPRS module (ESP32 SIM800L)</a:t>
                  </a:r>
                </a:p>
              </p:txBody>
            </p:sp>
            <p:sp>
              <p:nvSpPr>
                <p:cNvPr id="7" name="Rectangle: Rounded Corners 6">
                  <a:extLst>
                    <a:ext uri="{FF2B5EF4-FFF2-40B4-BE49-F238E27FC236}">
                      <a16:creationId xmlns:a16="http://schemas.microsoft.com/office/drawing/2014/main" id="{8BEB4B74-0C6D-4F5A-9CA0-6C39E77CB262}"/>
                    </a:ext>
                  </a:extLst>
                </p:cNvPr>
                <p:cNvSpPr/>
                <p:nvPr/>
              </p:nvSpPr>
              <p:spPr>
                <a:xfrm>
                  <a:off x="4773239" y="1846087"/>
                  <a:ext cx="1923073" cy="66738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Check for helmet and alcohol presence</a:t>
                  </a:r>
                </a:p>
              </p:txBody>
            </p:sp>
            <p:sp>
              <p:nvSpPr>
                <p:cNvPr id="8" name="Flowchart: Decision 7">
                  <a:extLst>
                    <a:ext uri="{FF2B5EF4-FFF2-40B4-BE49-F238E27FC236}">
                      <a16:creationId xmlns:a16="http://schemas.microsoft.com/office/drawing/2014/main" id="{2784DD8C-A48B-44B0-8A71-0C5368BE25B9}"/>
                    </a:ext>
                  </a:extLst>
                </p:cNvPr>
                <p:cNvSpPr/>
                <p:nvPr/>
              </p:nvSpPr>
              <p:spPr>
                <a:xfrm>
                  <a:off x="4773240" y="2939143"/>
                  <a:ext cx="1923073" cy="718457"/>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Helmet?</a:t>
                  </a:r>
                </a:p>
              </p:txBody>
            </p:sp>
            <p:sp>
              <p:nvSpPr>
                <p:cNvPr id="9" name="Flowchart: Decision 8">
                  <a:extLst>
                    <a:ext uri="{FF2B5EF4-FFF2-40B4-BE49-F238E27FC236}">
                      <a16:creationId xmlns:a16="http://schemas.microsoft.com/office/drawing/2014/main" id="{1340159D-96BF-40D8-BD36-E69A277D5CFD}"/>
                    </a:ext>
                  </a:extLst>
                </p:cNvPr>
                <p:cNvSpPr/>
                <p:nvPr/>
              </p:nvSpPr>
              <p:spPr>
                <a:xfrm>
                  <a:off x="4773239" y="4058403"/>
                  <a:ext cx="1923073" cy="778452"/>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Alcohol ?</a:t>
                  </a:r>
                </a:p>
              </p:txBody>
            </p:sp>
            <p:sp>
              <p:nvSpPr>
                <p:cNvPr id="10" name="Parallelogram 9">
                  <a:extLst>
                    <a:ext uri="{FF2B5EF4-FFF2-40B4-BE49-F238E27FC236}">
                      <a16:creationId xmlns:a16="http://schemas.microsoft.com/office/drawing/2014/main" id="{1C267428-0228-4B30-BAC1-A5F88272E864}"/>
                    </a:ext>
                  </a:extLst>
                </p:cNvPr>
                <p:cNvSpPr/>
                <p:nvPr/>
              </p:nvSpPr>
              <p:spPr>
                <a:xfrm>
                  <a:off x="1802674" y="3363424"/>
                  <a:ext cx="2470575" cy="667388"/>
                </a:xfrm>
                <a:prstGeom prst="parallelogram">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Send an alert message to pre- specified number</a:t>
                  </a:r>
                </a:p>
              </p:txBody>
            </p:sp>
            <p:sp>
              <p:nvSpPr>
                <p:cNvPr id="11" name="Rectangle: Rounded Corners 10">
                  <a:extLst>
                    <a:ext uri="{FF2B5EF4-FFF2-40B4-BE49-F238E27FC236}">
                      <a16:creationId xmlns:a16="http://schemas.microsoft.com/office/drawing/2014/main" id="{8FE6ABF5-4BA7-4714-B957-24F58E2B3DDD}"/>
                    </a:ext>
                  </a:extLst>
                </p:cNvPr>
                <p:cNvSpPr/>
                <p:nvPr/>
              </p:nvSpPr>
              <p:spPr>
                <a:xfrm>
                  <a:off x="4773239" y="5338224"/>
                  <a:ext cx="1923073" cy="93298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Provide permission to start the motorcycle</a:t>
                  </a:r>
                </a:p>
              </p:txBody>
            </p:sp>
            <p:sp>
              <p:nvSpPr>
                <p:cNvPr id="12" name="Rectangle: Rounded Corners 11">
                  <a:extLst>
                    <a:ext uri="{FF2B5EF4-FFF2-40B4-BE49-F238E27FC236}">
                      <a16:creationId xmlns:a16="http://schemas.microsoft.com/office/drawing/2014/main" id="{9F64DA0B-8154-414C-BBE2-8F325BA9FB07}"/>
                    </a:ext>
                  </a:extLst>
                </p:cNvPr>
                <p:cNvSpPr/>
                <p:nvPr/>
              </p:nvSpPr>
              <p:spPr>
                <a:xfrm>
                  <a:off x="7233731" y="5210441"/>
                  <a:ext cx="3390953" cy="119035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System continuously monitors alcohol level, engine temperature, speed, lean angle, distance with other vehicle and location as well as sends data to cloud</a:t>
                  </a:r>
                </a:p>
              </p:txBody>
            </p:sp>
            <p:sp>
              <p:nvSpPr>
                <p:cNvPr id="13" name="Flowchart: Decision 12">
                  <a:extLst>
                    <a:ext uri="{FF2B5EF4-FFF2-40B4-BE49-F238E27FC236}">
                      <a16:creationId xmlns:a16="http://schemas.microsoft.com/office/drawing/2014/main" id="{76E5D7CA-412F-4D3C-8FC2-DA21398133D7}"/>
                    </a:ext>
                  </a:extLst>
                </p:cNvPr>
                <p:cNvSpPr/>
                <p:nvPr/>
              </p:nvSpPr>
              <p:spPr>
                <a:xfrm>
                  <a:off x="7882144" y="4063300"/>
                  <a:ext cx="2079660" cy="847486"/>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&gt;  threshold value?</a:t>
                  </a:r>
                </a:p>
              </p:txBody>
            </p:sp>
            <p:sp>
              <p:nvSpPr>
                <p:cNvPr id="14" name="Flowchart: Decision 13">
                  <a:extLst>
                    <a:ext uri="{FF2B5EF4-FFF2-40B4-BE49-F238E27FC236}">
                      <a16:creationId xmlns:a16="http://schemas.microsoft.com/office/drawing/2014/main" id="{B335E62F-D3AB-4912-A267-7F5AAAE02A02}"/>
                    </a:ext>
                  </a:extLst>
                </p:cNvPr>
                <p:cNvSpPr/>
                <p:nvPr/>
              </p:nvSpPr>
              <p:spPr>
                <a:xfrm>
                  <a:off x="7882144" y="2877327"/>
                  <a:ext cx="2079659" cy="847486"/>
                </a:xfrm>
                <a:prstGeom prst="flowChartDecisio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Accident?</a:t>
                  </a:r>
                </a:p>
              </p:txBody>
            </p:sp>
            <p:sp>
              <p:nvSpPr>
                <p:cNvPr id="15" name="Rectangle: Rounded Corners 14">
                  <a:extLst>
                    <a:ext uri="{FF2B5EF4-FFF2-40B4-BE49-F238E27FC236}">
                      <a16:creationId xmlns:a16="http://schemas.microsoft.com/office/drawing/2014/main" id="{77EADFD7-F008-4DAA-B327-DEB0CDCB230C}"/>
                    </a:ext>
                  </a:extLst>
                </p:cNvPr>
                <p:cNvSpPr/>
                <p:nvPr/>
              </p:nvSpPr>
              <p:spPr>
                <a:xfrm>
                  <a:off x="7882144" y="1809135"/>
                  <a:ext cx="1997731" cy="75874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Send GPS location to emergency contact via SMS </a:t>
                  </a:r>
                </a:p>
              </p:txBody>
            </p:sp>
            <p:sp>
              <p:nvSpPr>
                <p:cNvPr id="16" name="Oval 15">
                  <a:extLst>
                    <a:ext uri="{FF2B5EF4-FFF2-40B4-BE49-F238E27FC236}">
                      <a16:creationId xmlns:a16="http://schemas.microsoft.com/office/drawing/2014/main" id="{9DC44ED0-8597-417F-BE72-0990467E10DC}"/>
                    </a:ext>
                  </a:extLst>
                </p:cNvPr>
                <p:cNvSpPr/>
                <p:nvPr/>
              </p:nvSpPr>
              <p:spPr>
                <a:xfrm>
                  <a:off x="7945010" y="575211"/>
                  <a:ext cx="1883504" cy="73343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Terminate</a:t>
                  </a:r>
                </a:p>
              </p:txBody>
            </p:sp>
            <p:cxnSp>
              <p:nvCxnSpPr>
                <p:cNvPr id="26" name="Straight Arrow Connector 25">
                  <a:extLst>
                    <a:ext uri="{FF2B5EF4-FFF2-40B4-BE49-F238E27FC236}">
                      <a16:creationId xmlns:a16="http://schemas.microsoft.com/office/drawing/2014/main" id="{D69DE9DB-74E3-4476-8DA3-3F76A931D25A}"/>
                    </a:ext>
                  </a:extLst>
                </p:cNvPr>
                <p:cNvCxnSpPr>
                  <a:cxnSpLocks/>
                  <a:stCxn id="7" idx="2"/>
                  <a:endCxn id="8" idx="0"/>
                </p:cNvCxnSpPr>
                <p:nvPr/>
              </p:nvCxnSpPr>
              <p:spPr>
                <a:xfrm>
                  <a:off x="5734776" y="2513473"/>
                  <a:ext cx="1" cy="425670"/>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DD3F75F-CEF6-4412-A165-E6F2D9014A15}"/>
                    </a:ext>
                  </a:extLst>
                </p:cNvPr>
                <p:cNvCxnSpPr>
                  <a:cxnSpLocks/>
                  <a:stCxn id="8" idx="2"/>
                  <a:endCxn id="9" idx="0"/>
                </p:cNvCxnSpPr>
                <p:nvPr/>
              </p:nvCxnSpPr>
              <p:spPr>
                <a:xfrm flipH="1">
                  <a:off x="5734776" y="3657600"/>
                  <a:ext cx="1" cy="400803"/>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105BFDF4-02D7-4651-A805-A5E5201EC688}"/>
                    </a:ext>
                  </a:extLst>
                </p:cNvPr>
                <p:cNvCxnSpPr>
                  <a:cxnSpLocks/>
                  <a:stCxn id="9" idx="2"/>
                  <a:endCxn id="11" idx="0"/>
                </p:cNvCxnSpPr>
                <p:nvPr/>
              </p:nvCxnSpPr>
              <p:spPr>
                <a:xfrm>
                  <a:off x="5734776" y="4836855"/>
                  <a:ext cx="0" cy="501370"/>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758BBF66-F8A9-4168-9474-AAC809FADA14}"/>
                    </a:ext>
                  </a:extLst>
                </p:cNvPr>
                <p:cNvCxnSpPr>
                  <a:cxnSpLocks/>
                  <a:stCxn id="11" idx="3"/>
                  <a:endCxn id="12" idx="1"/>
                </p:cNvCxnSpPr>
                <p:nvPr/>
              </p:nvCxnSpPr>
              <p:spPr>
                <a:xfrm>
                  <a:off x="6696312" y="5804716"/>
                  <a:ext cx="537419" cy="904"/>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C2D88C5-8CF4-491C-83B1-17B08877360E}"/>
                    </a:ext>
                  </a:extLst>
                </p:cNvPr>
                <p:cNvCxnSpPr>
                  <a:cxnSpLocks/>
                  <a:stCxn id="12" idx="0"/>
                </p:cNvCxnSpPr>
                <p:nvPr/>
              </p:nvCxnSpPr>
              <p:spPr>
                <a:xfrm flipH="1" flipV="1">
                  <a:off x="8921975" y="4910786"/>
                  <a:ext cx="7233" cy="299655"/>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1DA0CBF-6EB3-49F4-8D38-88FC23E644EC}"/>
                    </a:ext>
                  </a:extLst>
                </p:cNvPr>
                <p:cNvCxnSpPr>
                  <a:cxnSpLocks/>
                  <a:stCxn id="13" idx="0"/>
                  <a:endCxn id="14" idx="2"/>
                </p:cNvCxnSpPr>
                <p:nvPr/>
              </p:nvCxnSpPr>
              <p:spPr>
                <a:xfrm flipH="1" flipV="1">
                  <a:off x="8921974" y="3724813"/>
                  <a:ext cx="1" cy="338487"/>
                </a:xfrm>
                <a:prstGeom prst="straightConnector1">
                  <a:avLst/>
                </a:prstGeom>
                <a:ln w="28575">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2F4B23F-F9C4-45B4-8AFC-1ADD1AFB5A86}"/>
                    </a:ext>
                  </a:extLst>
                </p:cNvPr>
                <p:cNvCxnSpPr>
                  <a:cxnSpLocks/>
                  <a:stCxn id="8" idx="1"/>
                  <a:endCxn id="10" idx="2"/>
                </p:cNvCxnSpPr>
                <p:nvPr/>
              </p:nvCxnSpPr>
              <p:spPr>
                <a:xfrm rot="10800000" flipV="1">
                  <a:off x="4180788" y="3298371"/>
                  <a:ext cx="592453" cy="398747"/>
                </a:xfrm>
                <a:prstGeom prst="bentConnector3">
                  <a:avLst/>
                </a:prstGeom>
                <a:ln w="28575">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Connector: Elbow 53">
                  <a:extLst>
                    <a:ext uri="{FF2B5EF4-FFF2-40B4-BE49-F238E27FC236}">
                      <a16:creationId xmlns:a16="http://schemas.microsoft.com/office/drawing/2014/main" id="{4BAC7AC3-0FC5-4A23-8D10-1F6CF7CE77C4}"/>
                    </a:ext>
                  </a:extLst>
                </p:cNvPr>
                <p:cNvCxnSpPr>
                  <a:cxnSpLocks/>
                  <a:stCxn id="9" idx="1"/>
                  <a:endCxn id="10" idx="3"/>
                </p:cNvCxnSpPr>
                <p:nvPr/>
              </p:nvCxnSpPr>
              <p:spPr>
                <a:xfrm rot="10800000">
                  <a:off x="2945501" y="4030813"/>
                  <a:ext cx="1827739" cy="416817"/>
                </a:xfrm>
                <a:prstGeom prst="bentConnector2">
                  <a:avLst/>
                </a:prstGeom>
                <a:ln w="28575">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A41881A2-1A64-4DD8-B72E-D82891B06778}"/>
                    </a:ext>
                  </a:extLst>
                </p:cNvPr>
                <p:cNvSpPr txBox="1"/>
                <p:nvPr/>
              </p:nvSpPr>
              <p:spPr>
                <a:xfrm>
                  <a:off x="5788682" y="3708064"/>
                  <a:ext cx="543201" cy="369332"/>
                </a:xfrm>
                <a:prstGeom prst="rect">
                  <a:avLst/>
                </a:prstGeom>
                <a:noFill/>
              </p:spPr>
              <p:txBody>
                <a:bodyPr wrap="square" rtlCol="0">
                  <a:spAutoFit/>
                </a:bodyPr>
                <a:lstStyle/>
                <a:p>
                  <a:r>
                    <a:rPr lang="en-US" dirty="0"/>
                    <a:t>yes</a:t>
                  </a:r>
                </a:p>
              </p:txBody>
            </p:sp>
            <p:sp>
              <p:nvSpPr>
                <p:cNvPr id="60" name="TextBox 59">
                  <a:extLst>
                    <a:ext uri="{FF2B5EF4-FFF2-40B4-BE49-F238E27FC236}">
                      <a16:creationId xmlns:a16="http://schemas.microsoft.com/office/drawing/2014/main" id="{0299BD55-6C9D-450B-911D-BBB1E983DC73}"/>
                    </a:ext>
                  </a:extLst>
                </p:cNvPr>
                <p:cNvSpPr txBox="1"/>
                <p:nvPr/>
              </p:nvSpPr>
              <p:spPr>
                <a:xfrm>
                  <a:off x="5818479" y="4831544"/>
                  <a:ext cx="543201" cy="369332"/>
                </a:xfrm>
                <a:prstGeom prst="rect">
                  <a:avLst/>
                </a:prstGeom>
                <a:noFill/>
              </p:spPr>
              <p:txBody>
                <a:bodyPr wrap="square" rtlCol="0">
                  <a:spAutoFit/>
                </a:bodyPr>
                <a:lstStyle/>
                <a:p>
                  <a:r>
                    <a:rPr lang="en-US" dirty="0"/>
                    <a:t>no</a:t>
                  </a:r>
                </a:p>
              </p:txBody>
            </p:sp>
            <p:sp>
              <p:nvSpPr>
                <p:cNvPr id="61" name="TextBox 60">
                  <a:extLst>
                    <a:ext uri="{FF2B5EF4-FFF2-40B4-BE49-F238E27FC236}">
                      <a16:creationId xmlns:a16="http://schemas.microsoft.com/office/drawing/2014/main" id="{1CDD9602-08AC-419B-AB7A-C543504AA243}"/>
                    </a:ext>
                  </a:extLst>
                </p:cNvPr>
                <p:cNvSpPr txBox="1"/>
                <p:nvPr/>
              </p:nvSpPr>
              <p:spPr>
                <a:xfrm>
                  <a:off x="4411284" y="2994093"/>
                  <a:ext cx="543201" cy="369332"/>
                </a:xfrm>
                <a:prstGeom prst="rect">
                  <a:avLst/>
                </a:prstGeom>
                <a:noFill/>
              </p:spPr>
              <p:txBody>
                <a:bodyPr wrap="square" rtlCol="0">
                  <a:spAutoFit/>
                </a:bodyPr>
                <a:lstStyle/>
                <a:p>
                  <a:r>
                    <a:rPr lang="en-US" dirty="0"/>
                    <a:t>no</a:t>
                  </a:r>
                </a:p>
              </p:txBody>
            </p:sp>
            <p:sp>
              <p:nvSpPr>
                <p:cNvPr id="62" name="TextBox 61">
                  <a:extLst>
                    <a:ext uri="{FF2B5EF4-FFF2-40B4-BE49-F238E27FC236}">
                      <a16:creationId xmlns:a16="http://schemas.microsoft.com/office/drawing/2014/main" id="{1C7CF3B8-9DF8-4705-BC3A-9364F61B6501}"/>
                    </a:ext>
                  </a:extLst>
                </p:cNvPr>
                <p:cNvSpPr txBox="1"/>
                <p:nvPr/>
              </p:nvSpPr>
              <p:spPr>
                <a:xfrm>
                  <a:off x="4031064" y="4129694"/>
                  <a:ext cx="543201" cy="369332"/>
                </a:xfrm>
                <a:prstGeom prst="rect">
                  <a:avLst/>
                </a:prstGeom>
                <a:noFill/>
              </p:spPr>
              <p:txBody>
                <a:bodyPr wrap="square" rtlCol="0">
                  <a:spAutoFit/>
                </a:bodyPr>
                <a:lstStyle/>
                <a:p>
                  <a:r>
                    <a:rPr lang="en-US" dirty="0"/>
                    <a:t>yes</a:t>
                  </a:r>
                </a:p>
              </p:txBody>
            </p:sp>
            <p:sp>
              <p:nvSpPr>
                <p:cNvPr id="63" name="TextBox 62">
                  <a:extLst>
                    <a:ext uri="{FF2B5EF4-FFF2-40B4-BE49-F238E27FC236}">
                      <a16:creationId xmlns:a16="http://schemas.microsoft.com/office/drawing/2014/main" id="{57945BB2-F13C-4EF4-A9A9-B8B4F23BACC2}"/>
                    </a:ext>
                  </a:extLst>
                </p:cNvPr>
                <p:cNvSpPr txBox="1"/>
                <p:nvPr/>
              </p:nvSpPr>
              <p:spPr>
                <a:xfrm>
                  <a:off x="8944679" y="2597589"/>
                  <a:ext cx="525032" cy="369332"/>
                </a:xfrm>
                <a:prstGeom prst="rect">
                  <a:avLst/>
                </a:prstGeom>
                <a:noFill/>
              </p:spPr>
              <p:txBody>
                <a:bodyPr wrap="square" rtlCol="0">
                  <a:spAutoFit/>
                </a:bodyPr>
                <a:lstStyle/>
                <a:p>
                  <a:r>
                    <a:rPr lang="en-US" dirty="0"/>
                    <a:t>yes</a:t>
                  </a:r>
                </a:p>
              </p:txBody>
            </p:sp>
            <p:cxnSp>
              <p:nvCxnSpPr>
                <p:cNvPr id="66" name="Connector: Elbow 65">
                  <a:extLst>
                    <a:ext uri="{FF2B5EF4-FFF2-40B4-BE49-F238E27FC236}">
                      <a16:creationId xmlns:a16="http://schemas.microsoft.com/office/drawing/2014/main" id="{206659E9-2F66-4A2D-A9D1-3A3AE961E7AD}"/>
                    </a:ext>
                  </a:extLst>
                </p:cNvPr>
                <p:cNvCxnSpPr>
                  <a:cxnSpLocks/>
                  <a:stCxn id="14" idx="3"/>
                  <a:endCxn id="12" idx="3"/>
                </p:cNvCxnSpPr>
                <p:nvPr/>
              </p:nvCxnSpPr>
              <p:spPr>
                <a:xfrm>
                  <a:off x="9961803" y="3301070"/>
                  <a:ext cx="662881" cy="2504550"/>
                </a:xfrm>
                <a:prstGeom prst="bentConnector3">
                  <a:avLst>
                    <a:gd name="adj1" fmla="val 131439"/>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B236E084-EF8D-4362-A46A-1916E0D6594E}"/>
                    </a:ext>
                  </a:extLst>
                </p:cNvPr>
                <p:cNvSpPr/>
                <p:nvPr/>
              </p:nvSpPr>
              <p:spPr>
                <a:xfrm>
                  <a:off x="2837787" y="1279970"/>
                  <a:ext cx="1693440" cy="70072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ESP32 Cam checks for authorized user</a:t>
                  </a:r>
                </a:p>
              </p:txBody>
            </p:sp>
            <p:sp>
              <p:nvSpPr>
                <p:cNvPr id="95" name="TextBox 94">
                  <a:extLst>
                    <a:ext uri="{FF2B5EF4-FFF2-40B4-BE49-F238E27FC236}">
                      <a16:creationId xmlns:a16="http://schemas.microsoft.com/office/drawing/2014/main" id="{7EBD9A5D-413F-4E24-83D3-31B013477FA9}"/>
                    </a:ext>
                  </a:extLst>
                </p:cNvPr>
                <p:cNvSpPr txBox="1"/>
                <p:nvPr/>
              </p:nvSpPr>
              <p:spPr>
                <a:xfrm>
                  <a:off x="2762302" y="2733225"/>
                  <a:ext cx="543201" cy="369332"/>
                </a:xfrm>
                <a:prstGeom prst="rect">
                  <a:avLst/>
                </a:prstGeom>
                <a:noFill/>
              </p:spPr>
              <p:txBody>
                <a:bodyPr wrap="square" rtlCol="0">
                  <a:spAutoFit/>
                </a:bodyPr>
                <a:lstStyle/>
                <a:p>
                  <a:r>
                    <a:rPr lang="en-US" dirty="0"/>
                    <a:t>no</a:t>
                  </a:r>
                </a:p>
              </p:txBody>
            </p:sp>
            <p:sp>
              <p:nvSpPr>
                <p:cNvPr id="96" name="TextBox 95">
                  <a:extLst>
                    <a:ext uri="{FF2B5EF4-FFF2-40B4-BE49-F238E27FC236}">
                      <a16:creationId xmlns:a16="http://schemas.microsoft.com/office/drawing/2014/main" id="{E01D5EB5-75B5-4C6A-8781-1212E71997A2}"/>
                    </a:ext>
                  </a:extLst>
                </p:cNvPr>
                <p:cNvSpPr txBox="1"/>
                <p:nvPr/>
              </p:nvSpPr>
              <p:spPr>
                <a:xfrm>
                  <a:off x="4773239" y="1247645"/>
                  <a:ext cx="543201" cy="369332"/>
                </a:xfrm>
                <a:prstGeom prst="rect">
                  <a:avLst/>
                </a:prstGeom>
                <a:noFill/>
              </p:spPr>
              <p:txBody>
                <a:bodyPr wrap="square" rtlCol="0">
                  <a:spAutoFit/>
                </a:bodyPr>
                <a:lstStyle/>
                <a:p>
                  <a:r>
                    <a:rPr lang="en-US" dirty="0"/>
                    <a:t>yes</a:t>
                  </a:r>
                </a:p>
              </p:txBody>
            </p:sp>
            <p:sp>
              <p:nvSpPr>
                <p:cNvPr id="68" name="TextBox 67">
                  <a:extLst>
                    <a:ext uri="{FF2B5EF4-FFF2-40B4-BE49-F238E27FC236}">
                      <a16:creationId xmlns:a16="http://schemas.microsoft.com/office/drawing/2014/main" id="{C06E100A-4778-4E59-8E46-098FA4156B8B}"/>
                    </a:ext>
                  </a:extLst>
                </p:cNvPr>
                <p:cNvSpPr txBox="1"/>
                <p:nvPr/>
              </p:nvSpPr>
              <p:spPr>
                <a:xfrm>
                  <a:off x="11516431" y="5338224"/>
                  <a:ext cx="525032" cy="369332"/>
                </a:xfrm>
                <a:prstGeom prst="rect">
                  <a:avLst/>
                </a:prstGeom>
                <a:noFill/>
              </p:spPr>
              <p:txBody>
                <a:bodyPr wrap="square" rtlCol="0">
                  <a:spAutoFit/>
                </a:bodyPr>
                <a:lstStyle/>
                <a:p>
                  <a:r>
                    <a:rPr lang="en-US" dirty="0"/>
                    <a:t>no</a:t>
                  </a:r>
                </a:p>
              </p:txBody>
            </p:sp>
            <p:sp>
              <p:nvSpPr>
                <p:cNvPr id="77" name="TextBox 76">
                  <a:extLst>
                    <a:ext uri="{FF2B5EF4-FFF2-40B4-BE49-F238E27FC236}">
                      <a16:creationId xmlns:a16="http://schemas.microsoft.com/office/drawing/2014/main" id="{BA7D8F0F-6A6A-4888-9172-738C3708D422}"/>
                    </a:ext>
                  </a:extLst>
                </p:cNvPr>
                <p:cNvSpPr txBox="1"/>
                <p:nvPr/>
              </p:nvSpPr>
              <p:spPr>
                <a:xfrm>
                  <a:off x="8991367" y="3724813"/>
                  <a:ext cx="525032" cy="369332"/>
                </a:xfrm>
                <a:prstGeom prst="rect">
                  <a:avLst/>
                </a:prstGeom>
                <a:noFill/>
              </p:spPr>
              <p:txBody>
                <a:bodyPr wrap="square" rtlCol="0">
                  <a:spAutoFit/>
                </a:bodyPr>
                <a:lstStyle/>
                <a:p>
                  <a:r>
                    <a:rPr lang="en-US" dirty="0"/>
                    <a:t>yes</a:t>
                  </a:r>
                </a:p>
              </p:txBody>
            </p:sp>
          </p:grpSp>
          <p:cxnSp>
            <p:nvCxnSpPr>
              <p:cNvPr id="92" name="Connector: Elbow 91">
                <a:extLst>
                  <a:ext uri="{FF2B5EF4-FFF2-40B4-BE49-F238E27FC236}">
                    <a16:creationId xmlns:a16="http://schemas.microsoft.com/office/drawing/2014/main" id="{44D0B3A4-AC3E-494D-8B10-2D4E461C63D5}"/>
                  </a:ext>
                </a:extLst>
              </p:cNvPr>
              <p:cNvCxnSpPr>
                <a:cxnSpLocks/>
                <a:stCxn id="79" idx="3"/>
                <a:endCxn id="7" idx="0"/>
              </p:cNvCxnSpPr>
              <p:nvPr/>
            </p:nvCxnSpPr>
            <p:spPr>
              <a:xfrm>
                <a:off x="5899945" y="2724254"/>
                <a:ext cx="1203549" cy="215752"/>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5035072-1144-4962-958C-02F9D4C2C994}"/>
                  </a:ext>
                </a:extLst>
              </p:cNvPr>
              <p:cNvCxnSpPr>
                <a:cxnSpLocks/>
              </p:cNvCxnSpPr>
              <p:nvPr/>
            </p:nvCxnSpPr>
            <p:spPr>
              <a:xfrm rot="5400000">
                <a:off x="3757574" y="3484419"/>
                <a:ext cx="1382725" cy="563122"/>
              </a:xfrm>
              <a:prstGeom prst="bentConnector3">
                <a:avLst>
                  <a:gd name="adj1" fmla="val 44332"/>
                </a:avLst>
              </a:prstGeom>
              <a:ln w="28575">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233B79DC-2C36-4EFF-ADD9-E333594F3BAD}"/>
                  </a:ext>
                </a:extLst>
              </p:cNvPr>
              <p:cNvCxnSpPr>
                <a:cxnSpLocks/>
                <a:stCxn id="14" idx="0"/>
              </p:cNvCxnSpPr>
              <p:nvPr/>
            </p:nvCxnSpPr>
            <p:spPr>
              <a:xfrm flipH="1" flipV="1">
                <a:off x="10287475" y="3661796"/>
                <a:ext cx="3216" cy="309450"/>
              </a:xfrm>
              <a:prstGeom prst="straightConnector1">
                <a:avLst/>
              </a:prstGeom>
              <a:ln w="28575">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Connector: Elbow 52">
                <a:extLst>
                  <a:ext uri="{FF2B5EF4-FFF2-40B4-BE49-F238E27FC236}">
                    <a16:creationId xmlns:a16="http://schemas.microsoft.com/office/drawing/2014/main" id="{4159EEAA-2EDF-48CD-AD35-BCB0FA1CC713}"/>
                  </a:ext>
                </a:extLst>
              </p:cNvPr>
              <p:cNvCxnSpPr/>
              <p:nvPr/>
            </p:nvCxnSpPr>
            <p:spPr>
              <a:xfrm rot="5400000" flipH="1" flipV="1">
                <a:off x="4535136" y="3592706"/>
                <a:ext cx="1382726" cy="346557"/>
              </a:xfrm>
              <a:prstGeom prst="bentConnector3">
                <a:avLst>
                  <a:gd name="adj1" fmla="val 3444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75A834-609C-4894-9E0F-F10B70E90D93}"/>
                  </a:ext>
                </a:extLst>
              </p:cNvPr>
              <p:cNvSpPr txBox="1"/>
              <p:nvPr/>
            </p:nvSpPr>
            <p:spPr>
              <a:xfrm>
                <a:off x="11330520" y="4096526"/>
                <a:ext cx="2510303" cy="369332"/>
              </a:xfrm>
              <a:prstGeom prst="rect">
                <a:avLst/>
              </a:prstGeom>
              <a:noFill/>
            </p:spPr>
            <p:txBody>
              <a:bodyPr wrap="none" rtlCol="0">
                <a:spAutoFit/>
              </a:bodyPr>
              <a:lstStyle/>
              <a:p>
                <a:pPr algn="ctr"/>
                <a:r>
                  <a:rPr lang="en-US" dirty="0"/>
                  <a:t>[Abort sending message]</a:t>
                </a:r>
              </a:p>
            </p:txBody>
          </p:sp>
        </p:grpSp>
        <p:cxnSp>
          <p:nvCxnSpPr>
            <p:cNvPr id="91" name="Connector: Elbow 90">
              <a:extLst>
                <a:ext uri="{FF2B5EF4-FFF2-40B4-BE49-F238E27FC236}">
                  <a16:creationId xmlns:a16="http://schemas.microsoft.com/office/drawing/2014/main" id="{A80685ED-9F77-45CF-BE4F-1D8BFC6EF220}"/>
                </a:ext>
              </a:extLst>
            </p:cNvPr>
            <p:cNvCxnSpPr>
              <a:stCxn id="13" idx="3"/>
              <a:endCxn id="12" idx="2"/>
            </p:cNvCxnSpPr>
            <p:nvPr/>
          </p:nvCxnSpPr>
          <p:spPr>
            <a:xfrm flipH="1">
              <a:off x="10600839" y="5742520"/>
              <a:ext cx="1132671" cy="2326659"/>
            </a:xfrm>
            <a:prstGeom prst="bentConnector4">
              <a:avLst>
                <a:gd name="adj1" fmla="val -148030"/>
                <a:gd name="adj2" fmla="val 109825"/>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15BCE8B6-9E88-4C75-9FCB-BC51C716A7AF}"/>
              </a:ext>
            </a:extLst>
          </p:cNvPr>
          <p:cNvCxnSpPr>
            <a:stCxn id="5" idx="4"/>
            <a:endCxn id="6" idx="0"/>
          </p:cNvCxnSpPr>
          <p:nvPr/>
        </p:nvCxnSpPr>
        <p:spPr>
          <a:xfrm flipH="1">
            <a:off x="4743374" y="1130608"/>
            <a:ext cx="1223" cy="38911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0CCA023-4C6C-4B6C-B3BC-5DCBDFC79B22}"/>
              </a:ext>
            </a:extLst>
          </p:cNvPr>
          <p:cNvCxnSpPr>
            <a:cxnSpLocks/>
            <a:stCxn id="15" idx="0"/>
            <a:endCxn id="16" idx="4"/>
          </p:cNvCxnSpPr>
          <p:nvPr/>
        </p:nvCxnSpPr>
        <p:spPr>
          <a:xfrm flipV="1">
            <a:off x="10444271" y="2767439"/>
            <a:ext cx="6310" cy="60847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67AFCE7-D0E5-42C8-8839-A7EAFE446057}"/>
              </a:ext>
            </a:extLst>
          </p:cNvPr>
          <p:cNvCxnSpPr>
            <a:cxnSpLocks/>
            <a:stCxn id="6" idx="2"/>
            <a:endCxn id="79" idx="0"/>
          </p:cNvCxnSpPr>
          <p:nvPr/>
        </p:nvCxnSpPr>
        <p:spPr>
          <a:xfrm>
            <a:off x="4743374" y="2331099"/>
            <a:ext cx="774" cy="40147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79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oT Architecture Layers and Components. | Download Scientific Diagram">
            <a:extLst>
              <a:ext uri="{FF2B5EF4-FFF2-40B4-BE49-F238E27FC236}">
                <a16:creationId xmlns:a16="http://schemas.microsoft.com/office/drawing/2014/main" id="{F310B0FA-D0CF-4EA8-AB6F-2926371182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47270" y="2160485"/>
            <a:ext cx="5296118" cy="5273040"/>
          </a:xfrm>
          <a:prstGeom prst="rect">
            <a:avLst/>
          </a:prstGeom>
          <a:noFill/>
          <a:ln>
            <a:noFill/>
          </a:ln>
        </p:spPr>
      </p:pic>
    </p:spTree>
    <p:extLst>
      <p:ext uri="{BB962C8B-B14F-4D97-AF65-F5344CB8AC3E}">
        <p14:creationId xmlns:p14="http://schemas.microsoft.com/office/powerpoint/2010/main" val="3111047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vs Machine Learning vs Deep Learning | Edureka">
            <a:extLst>
              <a:ext uri="{FF2B5EF4-FFF2-40B4-BE49-F238E27FC236}">
                <a16:creationId xmlns:a16="http://schemas.microsoft.com/office/drawing/2014/main" id="{93C07D84-370A-4FF1-9EB6-6DD51D91B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1" y="1733550"/>
            <a:ext cx="14700916" cy="618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88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1EA28-A4EE-4083-B5C6-C0F14A33EC5E}"/>
              </a:ext>
            </a:extLst>
          </p:cNvPr>
          <p:cNvPicPr>
            <a:picLocks noChangeAspect="1"/>
          </p:cNvPicPr>
          <p:nvPr/>
        </p:nvPicPr>
        <p:blipFill>
          <a:blip r:embed="rId2"/>
          <a:stretch>
            <a:fillRect/>
          </a:stretch>
        </p:blipFill>
        <p:spPr>
          <a:xfrm>
            <a:off x="3143257" y="1810301"/>
            <a:ext cx="9944093" cy="6366325"/>
          </a:xfrm>
          <a:prstGeom prst="rect">
            <a:avLst/>
          </a:prstGeom>
        </p:spPr>
      </p:pic>
    </p:spTree>
    <p:extLst>
      <p:ext uri="{BB962C8B-B14F-4D97-AF65-F5344CB8AC3E}">
        <p14:creationId xmlns:p14="http://schemas.microsoft.com/office/powerpoint/2010/main" val="389572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47ABE03-C0AD-4561-AACC-B03B1388E556}"/>
              </a:ext>
            </a:extLst>
          </p:cNvPr>
          <p:cNvGrpSpPr/>
          <p:nvPr/>
        </p:nvGrpSpPr>
        <p:grpSpPr>
          <a:xfrm>
            <a:off x="4129166" y="1260961"/>
            <a:ext cx="7003960" cy="7359646"/>
            <a:chOff x="300116" y="594211"/>
            <a:chExt cx="7003960" cy="7359646"/>
          </a:xfrm>
        </p:grpSpPr>
        <p:grpSp>
          <p:nvGrpSpPr>
            <p:cNvPr id="30" name="Group 29">
              <a:extLst>
                <a:ext uri="{FF2B5EF4-FFF2-40B4-BE49-F238E27FC236}">
                  <a16:creationId xmlns:a16="http://schemas.microsoft.com/office/drawing/2014/main" id="{809E6A0C-6B0E-4A6E-ADD6-C5FF450EC651}"/>
                </a:ext>
              </a:extLst>
            </p:cNvPr>
            <p:cNvGrpSpPr/>
            <p:nvPr/>
          </p:nvGrpSpPr>
          <p:grpSpPr>
            <a:xfrm>
              <a:off x="300116" y="594211"/>
              <a:ext cx="6685188" cy="7359646"/>
              <a:chOff x="300116" y="594211"/>
              <a:chExt cx="6685188" cy="7359646"/>
            </a:xfrm>
          </p:grpSpPr>
          <p:sp>
            <p:nvSpPr>
              <p:cNvPr id="3" name="Rectangle: Rounded Corners 2">
                <a:extLst>
                  <a:ext uri="{FF2B5EF4-FFF2-40B4-BE49-F238E27FC236}">
                    <a16:creationId xmlns:a16="http://schemas.microsoft.com/office/drawing/2014/main" id="{7070C70B-3FB2-4A73-B0C6-3B72288EF664}"/>
                  </a:ext>
                </a:extLst>
              </p:cNvPr>
              <p:cNvSpPr/>
              <p:nvPr/>
            </p:nvSpPr>
            <p:spPr>
              <a:xfrm>
                <a:off x="2647950" y="5429732"/>
                <a:ext cx="1733550" cy="69116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err="1">
                    <a:latin typeface="Consolas" panose="020B0609020204030204" pitchFamily="49" charset="0"/>
                  </a:rPr>
                  <a:t>MatMul</a:t>
                </a:r>
                <a:endParaRPr lang="en-US" sz="2400" dirty="0">
                  <a:latin typeface="Consolas" panose="020B0609020204030204" pitchFamily="49" charset="0"/>
                </a:endParaRPr>
              </a:p>
            </p:txBody>
          </p:sp>
          <p:sp>
            <p:nvSpPr>
              <p:cNvPr id="4" name="Rectangle: Rounded Corners 3">
                <a:extLst>
                  <a:ext uri="{FF2B5EF4-FFF2-40B4-BE49-F238E27FC236}">
                    <a16:creationId xmlns:a16="http://schemas.microsoft.com/office/drawing/2014/main" id="{16025EA4-C872-4D67-BC99-6693D3C6F621}"/>
                  </a:ext>
                </a:extLst>
              </p:cNvPr>
              <p:cNvSpPr/>
              <p:nvPr/>
            </p:nvSpPr>
            <p:spPr>
              <a:xfrm>
                <a:off x="2909887" y="3638548"/>
                <a:ext cx="1733550" cy="69116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latin typeface="Consolas" panose="020B0609020204030204" pitchFamily="49" charset="0"/>
                  </a:rPr>
                  <a:t>Add</a:t>
                </a:r>
              </a:p>
            </p:txBody>
          </p:sp>
          <p:sp>
            <p:nvSpPr>
              <p:cNvPr id="5" name="Rectangle: Rounded Corners 4">
                <a:extLst>
                  <a:ext uri="{FF2B5EF4-FFF2-40B4-BE49-F238E27FC236}">
                    <a16:creationId xmlns:a16="http://schemas.microsoft.com/office/drawing/2014/main" id="{619676E0-2836-494A-8274-93C8EEDF2C8B}"/>
                  </a:ext>
                </a:extLst>
              </p:cNvPr>
              <p:cNvSpPr/>
              <p:nvPr/>
            </p:nvSpPr>
            <p:spPr>
              <a:xfrm>
                <a:off x="3271838" y="2224395"/>
                <a:ext cx="1733550" cy="69116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err="1">
                    <a:latin typeface="Consolas" panose="020B0609020204030204" pitchFamily="49" charset="0"/>
                  </a:rPr>
                  <a:t>Relu</a:t>
                </a:r>
                <a:endParaRPr lang="en-US" sz="2400" dirty="0">
                  <a:latin typeface="Consolas" panose="020B0609020204030204" pitchFamily="49" charset="0"/>
                </a:endParaRPr>
              </a:p>
            </p:txBody>
          </p:sp>
          <p:sp>
            <p:nvSpPr>
              <p:cNvPr id="6" name="Oval 5">
                <a:extLst>
                  <a:ext uri="{FF2B5EF4-FFF2-40B4-BE49-F238E27FC236}">
                    <a16:creationId xmlns:a16="http://schemas.microsoft.com/office/drawing/2014/main" id="{2F3E6A1A-E9A7-4764-9B90-FC1ABF88E6AF}"/>
                  </a:ext>
                </a:extLst>
              </p:cNvPr>
              <p:cNvSpPr/>
              <p:nvPr/>
            </p:nvSpPr>
            <p:spPr>
              <a:xfrm>
                <a:off x="2124075" y="6944207"/>
                <a:ext cx="1047750" cy="100965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latin typeface="Consolas" panose="020B0609020204030204" pitchFamily="49" charset="0"/>
                  </a:rPr>
                  <a:t>w</a:t>
                </a:r>
              </a:p>
            </p:txBody>
          </p:sp>
          <p:sp>
            <p:nvSpPr>
              <p:cNvPr id="7" name="Oval 6">
                <a:extLst>
                  <a:ext uri="{FF2B5EF4-FFF2-40B4-BE49-F238E27FC236}">
                    <a16:creationId xmlns:a16="http://schemas.microsoft.com/office/drawing/2014/main" id="{DFC310D1-93CC-4FB7-993F-00442B39F6A7}"/>
                  </a:ext>
                </a:extLst>
              </p:cNvPr>
              <p:cNvSpPr/>
              <p:nvPr/>
            </p:nvSpPr>
            <p:spPr>
              <a:xfrm>
                <a:off x="3876675" y="6944207"/>
                <a:ext cx="1047750" cy="100965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latin typeface="Consolas" panose="020B0609020204030204" pitchFamily="49" charset="0"/>
                  </a:rPr>
                  <a:t>x</a:t>
                </a:r>
              </a:p>
            </p:txBody>
          </p:sp>
          <p:sp>
            <p:nvSpPr>
              <p:cNvPr id="8" name="Oval 7">
                <a:extLst>
                  <a:ext uri="{FF2B5EF4-FFF2-40B4-BE49-F238E27FC236}">
                    <a16:creationId xmlns:a16="http://schemas.microsoft.com/office/drawing/2014/main" id="{977A9E4A-2E93-4B68-AA61-505A69046A82}"/>
                  </a:ext>
                </a:extLst>
              </p:cNvPr>
              <p:cNvSpPr/>
              <p:nvPr/>
            </p:nvSpPr>
            <p:spPr>
              <a:xfrm>
                <a:off x="738188" y="4663281"/>
                <a:ext cx="1047750" cy="100965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latin typeface="Consolas" panose="020B0609020204030204" pitchFamily="49" charset="0"/>
                  </a:rPr>
                  <a:t>b</a:t>
                </a:r>
              </a:p>
            </p:txBody>
          </p:sp>
          <p:cxnSp>
            <p:nvCxnSpPr>
              <p:cNvPr id="10" name="Connector: Curved 9">
                <a:extLst>
                  <a:ext uri="{FF2B5EF4-FFF2-40B4-BE49-F238E27FC236}">
                    <a16:creationId xmlns:a16="http://schemas.microsoft.com/office/drawing/2014/main" id="{4E8B1D11-56B9-42C6-AA6D-C5BE145A29F9}"/>
                  </a:ext>
                </a:extLst>
              </p:cNvPr>
              <p:cNvCxnSpPr>
                <a:stCxn id="6" idx="0"/>
              </p:cNvCxnSpPr>
              <p:nvPr/>
            </p:nvCxnSpPr>
            <p:spPr>
              <a:xfrm rot="5400000" flipH="1" flipV="1">
                <a:off x="2498233" y="6270616"/>
                <a:ext cx="823309" cy="523875"/>
              </a:xfrm>
              <a:prstGeom prst="curvedConnector3">
                <a:avLst/>
              </a:prstGeom>
              <a:ln w="57150">
                <a:prstDash val="sysDash"/>
                <a:tailEnd type="triangle"/>
              </a:ln>
            </p:spPr>
            <p:style>
              <a:lnRef idx="3">
                <a:schemeClr val="dk1"/>
              </a:lnRef>
              <a:fillRef idx="0">
                <a:schemeClr val="dk1"/>
              </a:fillRef>
              <a:effectRef idx="2">
                <a:schemeClr val="dk1"/>
              </a:effectRef>
              <a:fontRef idx="minor">
                <a:schemeClr val="tx1"/>
              </a:fontRef>
            </p:style>
          </p:cxnSp>
          <p:cxnSp>
            <p:nvCxnSpPr>
              <p:cNvPr id="12" name="Connector: Curved 11">
                <a:extLst>
                  <a:ext uri="{FF2B5EF4-FFF2-40B4-BE49-F238E27FC236}">
                    <a16:creationId xmlns:a16="http://schemas.microsoft.com/office/drawing/2014/main" id="{EA9B8C24-102E-4B4D-8480-87763FAE775D}"/>
                  </a:ext>
                </a:extLst>
              </p:cNvPr>
              <p:cNvCxnSpPr>
                <a:stCxn id="7" idx="0"/>
              </p:cNvCxnSpPr>
              <p:nvPr/>
            </p:nvCxnSpPr>
            <p:spPr>
              <a:xfrm rot="16200000" flipV="1">
                <a:off x="3726959" y="6270615"/>
                <a:ext cx="823309" cy="523875"/>
              </a:xfrm>
              <a:prstGeom prst="curvedConnector3">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3B881A6-DDFC-43BE-B005-F004C9BCFEFF}"/>
                  </a:ext>
                </a:extLst>
              </p:cNvPr>
              <p:cNvCxnSpPr>
                <a:stCxn id="3" idx="0"/>
              </p:cNvCxnSpPr>
              <p:nvPr/>
            </p:nvCxnSpPr>
            <p:spPr>
              <a:xfrm flipV="1">
                <a:off x="3514725" y="4329714"/>
                <a:ext cx="0" cy="1100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F04FF2F-F28D-4789-A47E-486C100E7029}"/>
                  </a:ext>
                </a:extLst>
              </p:cNvPr>
              <p:cNvCxnSpPr>
                <a:stCxn id="8" idx="6"/>
              </p:cNvCxnSpPr>
              <p:nvPr/>
            </p:nvCxnSpPr>
            <p:spPr>
              <a:xfrm flipV="1">
                <a:off x="1785938" y="4329714"/>
                <a:ext cx="1385887" cy="838392"/>
              </a:xfrm>
              <a:prstGeom prst="curvedConnector3">
                <a:avLst>
                  <a:gd name="adj1" fmla="val 78866"/>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5AAE6C9-9160-48EB-8D8F-6FA9A32AE21F}"/>
                  </a:ext>
                </a:extLst>
              </p:cNvPr>
              <p:cNvCxnSpPr>
                <a:stCxn id="4" idx="0"/>
              </p:cNvCxnSpPr>
              <p:nvPr/>
            </p:nvCxnSpPr>
            <p:spPr>
              <a:xfrm flipV="1">
                <a:off x="3776662" y="2915561"/>
                <a:ext cx="0" cy="72298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625DE31-AC8D-4201-B6E8-BD285396B3F8}"/>
                  </a:ext>
                </a:extLst>
              </p:cNvPr>
              <p:cNvCxnSpPr>
                <a:cxnSpLocks/>
              </p:cNvCxnSpPr>
              <p:nvPr/>
            </p:nvCxnSpPr>
            <p:spPr>
              <a:xfrm flipV="1">
                <a:off x="3890962" y="1485900"/>
                <a:ext cx="0" cy="73849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1B59322-8080-4CED-BB4C-94BE6379388B}"/>
                  </a:ext>
                </a:extLst>
              </p:cNvPr>
              <p:cNvSpPr txBox="1"/>
              <p:nvPr/>
            </p:nvSpPr>
            <p:spPr>
              <a:xfrm>
                <a:off x="2909083" y="594211"/>
                <a:ext cx="2223686" cy="830997"/>
              </a:xfrm>
              <a:prstGeom prst="rect">
                <a:avLst/>
              </a:prstGeom>
              <a:noFill/>
            </p:spPr>
            <p:txBody>
              <a:bodyPr wrap="none" rtlCol="0">
                <a:spAutoFit/>
              </a:bodyPr>
              <a:lstStyle/>
              <a:p>
                <a:pPr algn="ctr"/>
                <a:r>
                  <a:rPr lang="en-US" sz="2400" b="1" dirty="0">
                    <a:latin typeface="Consolas" panose="020B0609020204030204" pitchFamily="49" charset="0"/>
                  </a:rPr>
                  <a:t>User Fetches</a:t>
                </a:r>
              </a:p>
              <a:p>
                <a:pPr algn="ctr"/>
                <a:r>
                  <a:rPr lang="en-US" sz="2400" b="1" dirty="0">
                    <a:latin typeface="Consolas" panose="020B0609020204030204" pitchFamily="49" charset="0"/>
                  </a:rPr>
                  <a:t> Outputs</a:t>
                </a:r>
              </a:p>
            </p:txBody>
          </p:sp>
          <p:sp>
            <p:nvSpPr>
              <p:cNvPr id="26" name="TextBox 25">
                <a:extLst>
                  <a:ext uri="{FF2B5EF4-FFF2-40B4-BE49-F238E27FC236}">
                    <a16:creationId xmlns:a16="http://schemas.microsoft.com/office/drawing/2014/main" id="{668B5780-5DDA-4584-B041-0CB52A264D49}"/>
                  </a:ext>
                </a:extLst>
              </p:cNvPr>
              <p:cNvSpPr txBox="1"/>
              <p:nvPr/>
            </p:nvSpPr>
            <p:spPr>
              <a:xfrm>
                <a:off x="321460" y="3398286"/>
                <a:ext cx="2393604" cy="830997"/>
              </a:xfrm>
              <a:prstGeom prst="rect">
                <a:avLst/>
              </a:prstGeom>
              <a:noFill/>
            </p:spPr>
            <p:txBody>
              <a:bodyPr wrap="none" rtlCol="0">
                <a:spAutoFit/>
              </a:bodyPr>
              <a:lstStyle/>
              <a:p>
                <a:pPr algn="ctr"/>
                <a:r>
                  <a:rPr lang="en-US" sz="2400" b="1" dirty="0">
                    <a:latin typeface="Consolas" panose="020B0609020204030204" pitchFamily="49" charset="0"/>
                  </a:rPr>
                  <a:t>TensorFlow</a:t>
                </a:r>
              </a:p>
              <a:p>
                <a:pPr algn="ctr"/>
                <a:r>
                  <a:rPr lang="en-US" sz="2400" b="1" dirty="0">
                    <a:latin typeface="Consolas" panose="020B0609020204030204" pitchFamily="49" charset="0"/>
                  </a:rPr>
                  <a:t>Flows Tensors</a:t>
                </a:r>
              </a:p>
            </p:txBody>
          </p:sp>
          <p:sp>
            <p:nvSpPr>
              <p:cNvPr id="27" name="TextBox 26">
                <a:extLst>
                  <a:ext uri="{FF2B5EF4-FFF2-40B4-BE49-F238E27FC236}">
                    <a16:creationId xmlns:a16="http://schemas.microsoft.com/office/drawing/2014/main" id="{A8C314A5-5469-4B2E-8DF0-C38946C7A12B}"/>
                  </a:ext>
                </a:extLst>
              </p:cNvPr>
              <p:cNvSpPr txBox="1"/>
              <p:nvPr/>
            </p:nvSpPr>
            <p:spPr>
              <a:xfrm>
                <a:off x="300116" y="5856649"/>
                <a:ext cx="1883849" cy="1200329"/>
              </a:xfrm>
              <a:prstGeom prst="rect">
                <a:avLst/>
              </a:prstGeom>
              <a:noFill/>
            </p:spPr>
            <p:txBody>
              <a:bodyPr wrap="none" rtlCol="0">
                <a:spAutoFit/>
              </a:bodyPr>
              <a:lstStyle/>
              <a:p>
                <a:pPr algn="ctr"/>
                <a:r>
                  <a:rPr lang="en-US" sz="2400" b="1" dirty="0">
                    <a:latin typeface="Consolas" panose="020B0609020204030204" pitchFamily="49" charset="0"/>
                  </a:rPr>
                  <a:t>TensorFlow</a:t>
                </a:r>
              </a:p>
              <a:p>
                <a:pPr algn="ctr"/>
                <a:r>
                  <a:rPr lang="en-US" sz="2400" b="1" dirty="0">
                    <a:latin typeface="Consolas" panose="020B0609020204030204" pitchFamily="49" charset="0"/>
                  </a:rPr>
                  <a:t>Trains</a:t>
                </a:r>
              </a:p>
              <a:p>
                <a:pPr algn="ctr"/>
                <a:r>
                  <a:rPr lang="en-US" sz="2400" b="1" dirty="0">
                    <a:latin typeface="Consolas" panose="020B0609020204030204" pitchFamily="49" charset="0"/>
                  </a:rPr>
                  <a:t>Variables</a:t>
                </a:r>
              </a:p>
            </p:txBody>
          </p:sp>
          <p:sp>
            <p:nvSpPr>
              <p:cNvPr id="28" name="TextBox 27">
                <a:extLst>
                  <a:ext uri="{FF2B5EF4-FFF2-40B4-BE49-F238E27FC236}">
                    <a16:creationId xmlns:a16="http://schemas.microsoft.com/office/drawing/2014/main" id="{A1963F32-A46E-4875-9806-712AA471244B}"/>
                  </a:ext>
                </a:extLst>
              </p:cNvPr>
              <p:cNvSpPr txBox="1"/>
              <p:nvPr/>
            </p:nvSpPr>
            <p:spPr>
              <a:xfrm>
                <a:off x="5101455" y="7122860"/>
                <a:ext cx="1883849" cy="830997"/>
              </a:xfrm>
              <a:prstGeom prst="rect">
                <a:avLst/>
              </a:prstGeom>
              <a:noFill/>
            </p:spPr>
            <p:txBody>
              <a:bodyPr wrap="none" rtlCol="0">
                <a:spAutoFit/>
              </a:bodyPr>
              <a:lstStyle/>
              <a:p>
                <a:pPr algn="ctr"/>
                <a:r>
                  <a:rPr lang="en-US" sz="2400" b="1" dirty="0">
                    <a:latin typeface="Consolas" panose="020B0609020204030204" pitchFamily="49" charset="0"/>
                  </a:rPr>
                  <a:t>User Feeds</a:t>
                </a:r>
              </a:p>
              <a:p>
                <a:pPr algn="ctr"/>
                <a:r>
                  <a:rPr lang="en-US" sz="2400" b="1" dirty="0">
                    <a:latin typeface="Consolas" panose="020B0609020204030204" pitchFamily="49" charset="0"/>
                  </a:rPr>
                  <a:t>Inputs</a:t>
                </a:r>
              </a:p>
            </p:txBody>
          </p:sp>
        </p:grpSp>
        <p:sp>
          <p:nvSpPr>
            <p:cNvPr id="29" name="TextBox 28">
              <a:extLst>
                <a:ext uri="{FF2B5EF4-FFF2-40B4-BE49-F238E27FC236}">
                  <a16:creationId xmlns:a16="http://schemas.microsoft.com/office/drawing/2014/main" id="{465B452F-0CAE-454B-A353-2E7CB6CF70C3}"/>
                </a:ext>
              </a:extLst>
            </p:cNvPr>
            <p:cNvSpPr txBox="1"/>
            <p:nvPr/>
          </p:nvSpPr>
          <p:spPr>
            <a:xfrm>
              <a:off x="3890962" y="4459144"/>
              <a:ext cx="3413114" cy="830997"/>
            </a:xfrm>
            <a:prstGeom prst="rect">
              <a:avLst/>
            </a:prstGeom>
            <a:noFill/>
          </p:spPr>
          <p:txBody>
            <a:bodyPr wrap="none" rtlCol="0">
              <a:spAutoFit/>
            </a:bodyPr>
            <a:lstStyle/>
            <a:p>
              <a:pPr algn="ctr"/>
              <a:r>
                <a:rPr lang="en-US" sz="2400" b="1" dirty="0">
                  <a:latin typeface="Consolas" panose="020B0609020204030204" pitchFamily="49" charset="0"/>
                </a:rPr>
                <a:t>TensorFlow Performs</a:t>
              </a:r>
            </a:p>
            <a:p>
              <a:pPr algn="ctr"/>
              <a:r>
                <a:rPr lang="en-US" sz="2400" b="1" dirty="0">
                  <a:latin typeface="Consolas" panose="020B0609020204030204" pitchFamily="49" charset="0"/>
                </a:rPr>
                <a:t>Operations</a:t>
              </a:r>
            </a:p>
          </p:txBody>
        </p:sp>
      </p:grpSp>
    </p:spTree>
    <p:extLst>
      <p:ext uri="{BB962C8B-B14F-4D97-AF65-F5344CB8AC3E}">
        <p14:creationId xmlns:p14="http://schemas.microsoft.com/office/powerpoint/2010/main" val="3654765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2AA878-9ED0-4E2E-B60B-4EA6C5D20132}"/>
              </a:ext>
            </a:extLst>
          </p:cNvPr>
          <p:cNvPicPr>
            <a:picLocks noChangeAspect="1"/>
          </p:cNvPicPr>
          <p:nvPr/>
        </p:nvPicPr>
        <p:blipFill>
          <a:blip r:embed="rId2"/>
          <a:stretch>
            <a:fillRect/>
          </a:stretch>
        </p:blipFill>
        <p:spPr>
          <a:xfrm>
            <a:off x="5641331" y="2457450"/>
            <a:ext cx="6955302" cy="4948300"/>
          </a:xfrm>
          <a:prstGeom prst="rect">
            <a:avLst/>
          </a:prstGeom>
        </p:spPr>
      </p:pic>
    </p:spTree>
    <p:extLst>
      <p:ext uri="{BB962C8B-B14F-4D97-AF65-F5344CB8AC3E}">
        <p14:creationId xmlns:p14="http://schemas.microsoft.com/office/powerpoint/2010/main" val="1696522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6C16F7E-DF67-4976-9075-F95B176D8956}"/>
              </a:ext>
            </a:extLst>
          </p:cNvPr>
          <p:cNvGraphicFramePr>
            <a:graphicFrameLocks noGrp="1"/>
          </p:cNvGraphicFramePr>
          <p:nvPr>
            <p:extLst>
              <p:ext uri="{D42A27DB-BD31-4B8C-83A1-F6EECF244321}">
                <p14:modId xmlns:p14="http://schemas.microsoft.com/office/powerpoint/2010/main" val="1147795871"/>
              </p:ext>
            </p:extLst>
          </p:nvPr>
        </p:nvGraphicFramePr>
        <p:xfrm>
          <a:off x="2549260" y="2798944"/>
          <a:ext cx="10423790" cy="3735205"/>
        </p:xfrm>
        <a:graphic>
          <a:graphicData uri="http://schemas.openxmlformats.org/drawingml/2006/table">
            <a:tbl>
              <a:tblPr firstRow="1" bandRow="1">
                <a:tableStyleId>{5940675A-B579-460E-94D1-54222C63F5DA}</a:tableStyleId>
              </a:tblPr>
              <a:tblGrid>
                <a:gridCol w="6917903">
                  <a:extLst>
                    <a:ext uri="{9D8B030D-6E8A-4147-A177-3AD203B41FA5}">
                      <a16:colId xmlns:a16="http://schemas.microsoft.com/office/drawing/2014/main" val="1976614348"/>
                    </a:ext>
                  </a:extLst>
                </a:gridCol>
                <a:gridCol w="3505887">
                  <a:extLst>
                    <a:ext uri="{9D8B030D-6E8A-4147-A177-3AD203B41FA5}">
                      <a16:colId xmlns:a16="http://schemas.microsoft.com/office/drawing/2014/main" val="280154587"/>
                    </a:ext>
                  </a:extLst>
                </a:gridCol>
              </a:tblGrid>
              <a:tr h="940764">
                <a:tc>
                  <a:txBody>
                    <a:bodyPr/>
                    <a:lstStyle/>
                    <a:p>
                      <a:pPr algn="ctr">
                        <a:lnSpc>
                          <a:spcPct val="150000"/>
                        </a:lnSpc>
                      </a:pPr>
                      <a:r>
                        <a:rPr lang="en-US" sz="1400" b="1" dirty="0"/>
                        <a:t>Service </a:t>
                      </a:r>
                    </a:p>
                  </a:txBody>
                  <a:tcPr>
                    <a:lnL w="12700" cmpd="sng">
                      <a:noFill/>
                    </a:lnL>
                  </a:tcPr>
                </a:tc>
                <a:tc>
                  <a:txBody>
                    <a:bodyPr/>
                    <a:lstStyle/>
                    <a:p>
                      <a:pPr algn="ctr">
                        <a:lnSpc>
                          <a:spcPct val="150000"/>
                        </a:lnSpc>
                      </a:pPr>
                      <a:r>
                        <a:rPr lang="en-US" sz="1400" b="1" dirty="0"/>
                        <a:t>Availability </a:t>
                      </a:r>
                    </a:p>
                  </a:txBody>
                  <a:tcPr>
                    <a:lnR w="12700" cmpd="sng">
                      <a:noFill/>
                    </a:lnR>
                  </a:tcPr>
                </a:tc>
                <a:extLst>
                  <a:ext uri="{0D108BD9-81ED-4DB2-BD59-A6C34878D82A}">
                    <a16:rowId xmlns:a16="http://schemas.microsoft.com/office/drawing/2014/main" val="633113540"/>
                  </a:ext>
                </a:extLst>
              </a:tr>
              <a:tr h="587925">
                <a:tc>
                  <a:txBody>
                    <a:bodyPr/>
                    <a:lstStyle/>
                    <a:p>
                      <a:pPr algn="ctr"/>
                      <a:r>
                        <a:rPr lang="en-US" sz="1400" dirty="0"/>
                        <a:t>Vital Registration System</a:t>
                      </a:r>
                    </a:p>
                  </a:txBody>
                  <a:tcPr>
                    <a:lnL w="12700" cmpd="sng">
                      <a:noFill/>
                    </a:lnL>
                  </a:tcPr>
                </a:tc>
                <a:tc>
                  <a:txBody>
                    <a:bodyPr/>
                    <a:lstStyle/>
                    <a:p>
                      <a:pPr algn="ctr"/>
                      <a:r>
                        <a:rPr lang="en-US" sz="1400" dirty="0"/>
                        <a:t>Yes</a:t>
                      </a:r>
                    </a:p>
                  </a:txBody>
                  <a:tcPr>
                    <a:lnR w="12700" cmpd="sng">
                      <a:noFill/>
                    </a:lnR>
                  </a:tcPr>
                </a:tc>
                <a:extLst>
                  <a:ext uri="{0D108BD9-81ED-4DB2-BD59-A6C34878D82A}">
                    <a16:rowId xmlns:a16="http://schemas.microsoft.com/office/drawing/2014/main" val="2249191875"/>
                  </a:ext>
                </a:extLst>
              </a:tr>
              <a:tr h="551629">
                <a:tc>
                  <a:txBody>
                    <a:bodyPr/>
                    <a:lstStyle/>
                    <a:p>
                      <a:pPr algn="ctr"/>
                      <a:r>
                        <a:rPr lang="en-US" sz="1400" dirty="0"/>
                        <a:t>Emergency Room Based Injury Surveillance System</a:t>
                      </a:r>
                    </a:p>
                  </a:txBody>
                  <a:tcPr>
                    <a:lnL w="12700" cmpd="sng">
                      <a:noFill/>
                    </a:lnL>
                  </a:tcPr>
                </a:tc>
                <a:tc>
                  <a:txBody>
                    <a:bodyPr/>
                    <a:lstStyle/>
                    <a:p>
                      <a:pPr algn="ctr"/>
                      <a:r>
                        <a:rPr lang="en-US" sz="1400" dirty="0"/>
                        <a:t>No</a:t>
                      </a:r>
                    </a:p>
                  </a:txBody>
                  <a:tcPr>
                    <a:lnR w="12700" cmpd="sng">
                      <a:noFill/>
                    </a:lnR>
                  </a:tcPr>
                </a:tc>
                <a:extLst>
                  <a:ext uri="{0D108BD9-81ED-4DB2-BD59-A6C34878D82A}">
                    <a16:rowId xmlns:a16="http://schemas.microsoft.com/office/drawing/2014/main" val="3380681318"/>
                  </a:ext>
                </a:extLst>
              </a:tr>
              <a:tr h="551629">
                <a:tc>
                  <a:txBody>
                    <a:bodyPr/>
                    <a:lstStyle/>
                    <a:p>
                      <a:pPr algn="ctr"/>
                      <a:r>
                        <a:rPr lang="en-US" sz="1400" dirty="0"/>
                        <a:t>Emergency Access Telephone Numbers</a:t>
                      </a:r>
                    </a:p>
                  </a:txBody>
                  <a:tcPr>
                    <a:lnL w="12700" cmpd="sng">
                      <a:noFill/>
                    </a:lnL>
                  </a:tcPr>
                </a:tc>
                <a:tc>
                  <a:txBody>
                    <a:bodyPr/>
                    <a:lstStyle/>
                    <a:p>
                      <a:pPr algn="ctr"/>
                      <a:r>
                        <a:rPr lang="en-US" sz="1400" dirty="0"/>
                        <a:t>Yes</a:t>
                      </a:r>
                    </a:p>
                  </a:txBody>
                  <a:tcPr>
                    <a:lnR w="12700" cmpd="sng">
                      <a:noFill/>
                    </a:lnR>
                  </a:tcPr>
                </a:tc>
                <a:extLst>
                  <a:ext uri="{0D108BD9-81ED-4DB2-BD59-A6C34878D82A}">
                    <a16:rowId xmlns:a16="http://schemas.microsoft.com/office/drawing/2014/main" val="2431106116"/>
                  </a:ext>
                </a:extLst>
              </a:tr>
              <a:tr h="551629">
                <a:tc>
                  <a:txBody>
                    <a:bodyPr/>
                    <a:lstStyle/>
                    <a:p>
                      <a:pPr algn="ctr"/>
                      <a:r>
                        <a:rPr lang="en-US" sz="1400" dirty="0"/>
                        <a:t>Seriously Injured Transported by Ambulance</a:t>
                      </a:r>
                    </a:p>
                  </a:txBody>
                  <a:tcPr>
                    <a:lnL w="12700" cmpd="sng">
                      <a:noFill/>
                    </a:lnL>
                  </a:tcPr>
                </a:tc>
                <a:tc>
                  <a:txBody>
                    <a:bodyPr/>
                    <a:lstStyle/>
                    <a:p>
                      <a:pPr algn="ctr"/>
                      <a:r>
                        <a:rPr lang="en-US" sz="1400" dirty="0"/>
                        <a:t>≤ 10%</a:t>
                      </a:r>
                    </a:p>
                  </a:txBody>
                  <a:tcPr>
                    <a:lnR w="12700" cmpd="sng">
                      <a:noFill/>
                    </a:lnR>
                  </a:tcPr>
                </a:tc>
                <a:extLst>
                  <a:ext uri="{0D108BD9-81ED-4DB2-BD59-A6C34878D82A}">
                    <a16:rowId xmlns:a16="http://schemas.microsoft.com/office/drawing/2014/main" val="1619364631"/>
                  </a:ext>
                </a:extLst>
              </a:tr>
              <a:tr h="551629">
                <a:tc>
                  <a:txBody>
                    <a:bodyPr/>
                    <a:lstStyle/>
                    <a:p>
                      <a:pPr algn="ctr"/>
                      <a:r>
                        <a:rPr lang="en-US" sz="1400" dirty="0"/>
                        <a:t>Permanently disabled due to Road traffic Crash</a:t>
                      </a:r>
                    </a:p>
                  </a:txBody>
                  <a:tcPr>
                    <a:lnL w="12700" cmpd="sng">
                      <a:noFill/>
                    </a:lnL>
                  </a:tcPr>
                </a:tc>
                <a:tc>
                  <a:txBody>
                    <a:bodyPr/>
                    <a:lstStyle/>
                    <a:p>
                      <a:pPr algn="ctr"/>
                      <a:r>
                        <a:rPr lang="en-US" sz="1400" dirty="0"/>
                        <a:t>220 people everyday</a:t>
                      </a:r>
                    </a:p>
                  </a:txBody>
                  <a:tcPr>
                    <a:lnR w="12700" cmpd="sng">
                      <a:noFill/>
                    </a:lnR>
                  </a:tcPr>
                </a:tc>
                <a:extLst>
                  <a:ext uri="{0D108BD9-81ED-4DB2-BD59-A6C34878D82A}">
                    <a16:rowId xmlns:a16="http://schemas.microsoft.com/office/drawing/2014/main" val="2671892356"/>
                  </a:ext>
                </a:extLst>
              </a:tr>
            </a:tbl>
          </a:graphicData>
        </a:graphic>
      </p:graphicFrame>
    </p:spTree>
    <p:extLst>
      <p:ext uri="{BB962C8B-B14F-4D97-AF65-F5344CB8AC3E}">
        <p14:creationId xmlns:p14="http://schemas.microsoft.com/office/powerpoint/2010/main" val="759036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Steps and criteria of literature search and screening process using the...  | Download Scientific Diagram">
            <a:extLst>
              <a:ext uri="{FF2B5EF4-FFF2-40B4-BE49-F238E27FC236}">
                <a16:creationId xmlns:a16="http://schemas.microsoft.com/office/drawing/2014/main" id="{23E4E43C-6478-4E00-AE52-D9A45B7E9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26" y="1103459"/>
            <a:ext cx="7077075" cy="65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08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C25B7A-1682-45B6-A90C-B0A5A3A2671D}"/>
              </a:ext>
            </a:extLst>
          </p:cNvPr>
          <p:cNvGrpSpPr/>
          <p:nvPr/>
        </p:nvGrpSpPr>
        <p:grpSpPr>
          <a:xfrm>
            <a:off x="1085850" y="245782"/>
            <a:ext cx="14535148" cy="8927982"/>
            <a:chOff x="1758188" y="245782"/>
            <a:chExt cx="13862810" cy="8927982"/>
          </a:xfrm>
        </p:grpSpPr>
        <p:sp>
          <p:nvSpPr>
            <p:cNvPr id="3" name="Rectangle 2">
              <a:extLst>
                <a:ext uri="{FF2B5EF4-FFF2-40B4-BE49-F238E27FC236}">
                  <a16:creationId xmlns:a16="http://schemas.microsoft.com/office/drawing/2014/main" id="{3CBC12E0-F231-4ACC-B77E-47DAC67D6982}"/>
                </a:ext>
              </a:extLst>
            </p:cNvPr>
            <p:cNvSpPr/>
            <p:nvPr/>
          </p:nvSpPr>
          <p:spPr>
            <a:xfrm>
              <a:off x="4057763" y="454024"/>
              <a:ext cx="3448050" cy="15247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Manuscripts identified through google scholar searching</a:t>
              </a:r>
            </a:p>
            <a:p>
              <a:pPr algn="ctr"/>
              <a:r>
                <a:rPr lang="en-US" sz="2400" dirty="0">
                  <a:solidFill>
                    <a:schemeClr val="tx1"/>
                  </a:solidFill>
                  <a:latin typeface="Cambria" panose="02040503050406030204" pitchFamily="18" charset="0"/>
                  <a:ea typeface="Cambria" panose="02040503050406030204" pitchFamily="18" charset="0"/>
                </a:rPr>
                <a:t>(n = 127  )</a:t>
              </a:r>
              <a:endParaRPr lang="en-US" sz="2000" dirty="0">
                <a:solidFill>
                  <a:schemeClr val="tx1"/>
                </a:solidFill>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30C3A867-2690-4A53-ADD1-961C2CC8109A}"/>
                </a:ext>
              </a:extLst>
            </p:cNvPr>
            <p:cNvSpPr/>
            <p:nvPr/>
          </p:nvSpPr>
          <p:spPr>
            <a:xfrm>
              <a:off x="8116117" y="442456"/>
              <a:ext cx="3448050" cy="15247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Bef>
                  <a:spcPts val="2400"/>
                </a:spcBef>
              </a:pPr>
              <a:r>
                <a:rPr lang="en-US" sz="2400" dirty="0">
                  <a:solidFill>
                    <a:schemeClr val="tx1"/>
                  </a:solidFill>
                  <a:latin typeface="Cambria" panose="02040503050406030204" pitchFamily="18" charset="0"/>
                  <a:ea typeface="Cambria" panose="02040503050406030204" pitchFamily="18" charset="0"/>
                </a:rPr>
                <a:t>Additional manuscripts identified through other sources</a:t>
              </a:r>
            </a:p>
            <a:p>
              <a:pPr algn="ctr"/>
              <a:r>
                <a:rPr lang="en-US" sz="2400" dirty="0">
                  <a:solidFill>
                    <a:schemeClr val="tx1"/>
                  </a:solidFill>
                  <a:latin typeface="Cambria" panose="02040503050406030204" pitchFamily="18" charset="0"/>
                  <a:ea typeface="Cambria" panose="02040503050406030204" pitchFamily="18" charset="0"/>
                </a:rPr>
                <a:t>(n= 19)</a:t>
              </a:r>
            </a:p>
          </p:txBody>
        </p:sp>
        <p:sp>
          <p:nvSpPr>
            <p:cNvPr id="5" name="Rectangle 4">
              <a:extLst>
                <a:ext uri="{FF2B5EF4-FFF2-40B4-BE49-F238E27FC236}">
                  <a16:creationId xmlns:a16="http://schemas.microsoft.com/office/drawing/2014/main" id="{59EF7E50-25A8-4BF7-B1BF-CCBDF3F783A6}"/>
                </a:ext>
              </a:extLst>
            </p:cNvPr>
            <p:cNvSpPr/>
            <p:nvPr/>
          </p:nvSpPr>
          <p:spPr>
            <a:xfrm>
              <a:off x="6084233" y="2922131"/>
              <a:ext cx="344805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Manuscripts after duplicates removed</a:t>
              </a:r>
            </a:p>
            <a:p>
              <a:pPr algn="ctr"/>
              <a:r>
                <a:rPr lang="en-US" sz="2400" dirty="0">
                  <a:solidFill>
                    <a:schemeClr val="tx1"/>
                  </a:solidFill>
                  <a:latin typeface="Cambria" panose="02040503050406030204" pitchFamily="18" charset="0"/>
                  <a:ea typeface="Cambria" panose="02040503050406030204" pitchFamily="18" charset="0"/>
                </a:rPr>
                <a:t>(n= 114)</a:t>
              </a:r>
            </a:p>
          </p:txBody>
        </p:sp>
        <p:sp>
          <p:nvSpPr>
            <p:cNvPr id="7" name="Rectangle 6">
              <a:extLst>
                <a:ext uri="{FF2B5EF4-FFF2-40B4-BE49-F238E27FC236}">
                  <a16:creationId xmlns:a16="http://schemas.microsoft.com/office/drawing/2014/main" id="{889ECD37-3AD5-4B39-B337-E3D84C197C3F}"/>
                </a:ext>
              </a:extLst>
            </p:cNvPr>
            <p:cNvSpPr/>
            <p:nvPr/>
          </p:nvSpPr>
          <p:spPr>
            <a:xfrm>
              <a:off x="6084233" y="5212883"/>
              <a:ext cx="344805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Full-text articles assessed for eligibility</a:t>
              </a:r>
            </a:p>
            <a:p>
              <a:pPr algn="ctr"/>
              <a:r>
                <a:rPr lang="en-US" sz="2400" dirty="0">
                  <a:solidFill>
                    <a:schemeClr val="tx1"/>
                  </a:solidFill>
                  <a:latin typeface="Cambria" panose="02040503050406030204" pitchFamily="18" charset="0"/>
                  <a:ea typeface="Cambria" panose="02040503050406030204" pitchFamily="18" charset="0"/>
                </a:rPr>
                <a:t>( n= 69)</a:t>
              </a:r>
            </a:p>
          </p:txBody>
        </p:sp>
        <p:sp>
          <p:nvSpPr>
            <p:cNvPr id="9" name="Rectangle 8">
              <a:extLst>
                <a:ext uri="{FF2B5EF4-FFF2-40B4-BE49-F238E27FC236}">
                  <a16:creationId xmlns:a16="http://schemas.microsoft.com/office/drawing/2014/main" id="{71A1DD45-63E5-461E-975E-37DE0BBD7977}"/>
                </a:ext>
              </a:extLst>
            </p:cNvPr>
            <p:cNvSpPr/>
            <p:nvPr/>
          </p:nvSpPr>
          <p:spPr>
            <a:xfrm>
              <a:off x="6084233" y="7577138"/>
              <a:ext cx="344805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Studies included for literature review</a:t>
              </a:r>
            </a:p>
            <a:p>
              <a:pPr algn="ctr"/>
              <a:r>
                <a:rPr lang="en-US" sz="2400" dirty="0">
                  <a:solidFill>
                    <a:schemeClr val="tx1"/>
                  </a:solidFill>
                  <a:latin typeface="Cambria" panose="02040503050406030204" pitchFamily="18" charset="0"/>
                  <a:ea typeface="Cambria" panose="02040503050406030204" pitchFamily="18" charset="0"/>
                </a:rPr>
                <a:t>( n= 52 )</a:t>
              </a:r>
            </a:p>
          </p:txBody>
        </p:sp>
        <p:sp>
          <p:nvSpPr>
            <p:cNvPr id="10" name="Rectangle 9">
              <a:extLst>
                <a:ext uri="{FF2B5EF4-FFF2-40B4-BE49-F238E27FC236}">
                  <a16:creationId xmlns:a16="http://schemas.microsoft.com/office/drawing/2014/main" id="{D5D10B25-82B2-4757-B30F-503D090DDA60}"/>
                </a:ext>
              </a:extLst>
            </p:cNvPr>
            <p:cNvSpPr/>
            <p:nvPr/>
          </p:nvSpPr>
          <p:spPr>
            <a:xfrm>
              <a:off x="11836413" y="4905002"/>
              <a:ext cx="3784584" cy="23709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Full-text manuscripts excluded because of unclear explanation, not focus on vehicle safety and security</a:t>
              </a:r>
            </a:p>
            <a:p>
              <a:pPr algn="ctr"/>
              <a:r>
                <a:rPr lang="en-US" sz="2400" dirty="0">
                  <a:solidFill>
                    <a:schemeClr val="tx1"/>
                  </a:solidFill>
                  <a:latin typeface="Cambria" panose="02040503050406030204" pitchFamily="18" charset="0"/>
                  <a:ea typeface="Cambria" panose="02040503050406030204" pitchFamily="18" charset="0"/>
                </a:rPr>
                <a:t>(n= 16)</a:t>
              </a:r>
            </a:p>
          </p:txBody>
        </p:sp>
        <p:sp>
          <p:nvSpPr>
            <p:cNvPr id="11" name="Rectangle: Rounded Corners 10">
              <a:extLst>
                <a:ext uri="{FF2B5EF4-FFF2-40B4-BE49-F238E27FC236}">
                  <a16:creationId xmlns:a16="http://schemas.microsoft.com/office/drawing/2014/main" id="{C8BDBADC-D36B-4ADF-A47F-D165B125967D}"/>
                </a:ext>
              </a:extLst>
            </p:cNvPr>
            <p:cNvSpPr/>
            <p:nvPr/>
          </p:nvSpPr>
          <p:spPr>
            <a:xfrm rot="16200000">
              <a:off x="1046814" y="957156"/>
              <a:ext cx="2146648" cy="7239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tx1"/>
                  </a:solidFill>
                  <a:latin typeface="Corbel" panose="020B0503020204020204" pitchFamily="34" charset="0"/>
                </a:rPr>
                <a:t>Identification</a:t>
              </a:r>
            </a:p>
          </p:txBody>
        </p:sp>
        <p:sp>
          <p:nvSpPr>
            <p:cNvPr id="12" name="Rectangle: Rounded Corners 11">
              <a:extLst>
                <a:ext uri="{FF2B5EF4-FFF2-40B4-BE49-F238E27FC236}">
                  <a16:creationId xmlns:a16="http://schemas.microsoft.com/office/drawing/2014/main" id="{2A075816-0098-4436-A491-D02855D427EF}"/>
                </a:ext>
              </a:extLst>
            </p:cNvPr>
            <p:cNvSpPr/>
            <p:nvPr/>
          </p:nvSpPr>
          <p:spPr>
            <a:xfrm rot="16200000">
              <a:off x="1294413" y="3320147"/>
              <a:ext cx="1664911" cy="72390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tx1"/>
                  </a:solidFill>
                  <a:latin typeface="Corbel" panose="020B0503020204020204" pitchFamily="34" charset="0"/>
                </a:rPr>
                <a:t>Screening</a:t>
              </a:r>
            </a:p>
          </p:txBody>
        </p:sp>
        <p:sp>
          <p:nvSpPr>
            <p:cNvPr id="13" name="Rectangle: Rounded Corners 12">
              <a:extLst>
                <a:ext uri="{FF2B5EF4-FFF2-40B4-BE49-F238E27FC236}">
                  <a16:creationId xmlns:a16="http://schemas.microsoft.com/office/drawing/2014/main" id="{9E15C7EF-D8B7-41AB-84CC-01B9855EA179}"/>
                </a:ext>
              </a:extLst>
            </p:cNvPr>
            <p:cNvSpPr/>
            <p:nvPr/>
          </p:nvSpPr>
          <p:spPr>
            <a:xfrm rot="16200000">
              <a:off x="1171212" y="5507825"/>
              <a:ext cx="1897851" cy="7239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tx1"/>
                  </a:solidFill>
                  <a:latin typeface="Corbel" panose="020B0503020204020204" pitchFamily="34" charset="0"/>
                </a:rPr>
                <a:t>Eligibili</a:t>
              </a:r>
              <a:r>
                <a:rPr lang="en-US" sz="2000" b="1" dirty="0">
                  <a:solidFill>
                    <a:schemeClr val="tx1"/>
                  </a:solidFill>
                  <a:latin typeface="Corbel" panose="020B0503020204020204" pitchFamily="34" charset="0"/>
                </a:rPr>
                <a:t>ty</a:t>
              </a:r>
              <a:endParaRPr lang="en-US" b="1" dirty="0">
                <a:solidFill>
                  <a:schemeClr val="tx1"/>
                </a:solidFill>
                <a:latin typeface="Corbel" panose="020B0503020204020204" pitchFamily="34" charset="0"/>
              </a:endParaRPr>
            </a:p>
          </p:txBody>
        </p:sp>
        <p:sp>
          <p:nvSpPr>
            <p:cNvPr id="14" name="Rectangle: Rounded Corners 13">
              <a:extLst>
                <a:ext uri="{FF2B5EF4-FFF2-40B4-BE49-F238E27FC236}">
                  <a16:creationId xmlns:a16="http://schemas.microsoft.com/office/drawing/2014/main" id="{91299393-2D6A-497A-9918-C99F1FAE000B}"/>
                </a:ext>
              </a:extLst>
            </p:cNvPr>
            <p:cNvSpPr/>
            <p:nvPr/>
          </p:nvSpPr>
          <p:spPr>
            <a:xfrm rot="16200000">
              <a:off x="1177943" y="7862888"/>
              <a:ext cx="1897852" cy="7239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tx1"/>
                  </a:solidFill>
                  <a:latin typeface="Corbel" panose="020B0503020204020204" pitchFamily="34" charset="0"/>
                </a:rPr>
                <a:t>Included</a:t>
              </a:r>
            </a:p>
          </p:txBody>
        </p:sp>
        <p:sp>
          <p:nvSpPr>
            <p:cNvPr id="15" name="Rectangle 14">
              <a:extLst>
                <a:ext uri="{FF2B5EF4-FFF2-40B4-BE49-F238E27FC236}">
                  <a16:creationId xmlns:a16="http://schemas.microsoft.com/office/drawing/2014/main" id="{E1354172-4060-4F4C-9AB5-C24FD264AA50}"/>
                </a:ext>
              </a:extLst>
            </p:cNvPr>
            <p:cNvSpPr/>
            <p:nvPr/>
          </p:nvSpPr>
          <p:spPr>
            <a:xfrm>
              <a:off x="11836413" y="2256990"/>
              <a:ext cx="3784585" cy="23709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Manuscripts excluded on the basis of titles, abstract and journal because they did not focus on accident detection or prediction</a:t>
              </a:r>
            </a:p>
            <a:p>
              <a:pPr algn="ctr"/>
              <a:r>
                <a:rPr lang="en-US" sz="2400" dirty="0">
                  <a:solidFill>
                    <a:schemeClr val="tx1"/>
                  </a:solidFill>
                  <a:latin typeface="Cambria" panose="02040503050406030204" pitchFamily="18" charset="0"/>
                  <a:ea typeface="Cambria" panose="02040503050406030204" pitchFamily="18" charset="0"/>
                </a:rPr>
                <a:t>(n= 45 )</a:t>
              </a:r>
            </a:p>
          </p:txBody>
        </p:sp>
        <p:cxnSp>
          <p:nvCxnSpPr>
            <p:cNvPr id="16" name="Straight Arrow Connector 15">
              <a:extLst>
                <a:ext uri="{FF2B5EF4-FFF2-40B4-BE49-F238E27FC236}">
                  <a16:creationId xmlns:a16="http://schemas.microsoft.com/office/drawing/2014/main" id="{4313784E-CE06-4C6D-B8FB-CB723CCB03B8}"/>
                </a:ext>
              </a:extLst>
            </p:cNvPr>
            <p:cNvCxnSpPr>
              <a:cxnSpLocks/>
              <a:stCxn id="5" idx="3"/>
            </p:cNvCxnSpPr>
            <p:nvPr/>
          </p:nvCxnSpPr>
          <p:spPr>
            <a:xfrm>
              <a:off x="9532283" y="3569831"/>
              <a:ext cx="2304130" cy="0"/>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7E81F3B-0C65-48DE-AC93-6A95F49CA6B4}"/>
                </a:ext>
              </a:extLst>
            </p:cNvPr>
            <p:cNvCxnSpPr>
              <a:cxnSpLocks/>
              <a:stCxn id="7" idx="3"/>
            </p:cNvCxnSpPr>
            <p:nvPr/>
          </p:nvCxnSpPr>
          <p:spPr>
            <a:xfrm>
              <a:off x="9532283" y="5860583"/>
              <a:ext cx="2304130" cy="9090"/>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6FCA9785-AD79-4F23-B8CC-670C232A2676}"/>
                </a:ext>
              </a:extLst>
            </p:cNvPr>
            <p:cNvCxnSpPr>
              <a:stCxn id="5" idx="2"/>
              <a:endCxn id="7" idx="0"/>
            </p:cNvCxnSpPr>
            <p:nvPr/>
          </p:nvCxnSpPr>
          <p:spPr>
            <a:xfrm>
              <a:off x="7808258" y="4217531"/>
              <a:ext cx="0" cy="99535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043A577D-5171-40DF-AC92-75C0D267EC6D}"/>
                </a:ext>
              </a:extLst>
            </p:cNvPr>
            <p:cNvCxnSpPr>
              <a:cxnSpLocks/>
              <a:stCxn id="3" idx="2"/>
            </p:cNvCxnSpPr>
            <p:nvPr/>
          </p:nvCxnSpPr>
          <p:spPr>
            <a:xfrm rot="16200000" flipH="1">
              <a:off x="5778846" y="1981764"/>
              <a:ext cx="965858" cy="95997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4210990-2B68-4F84-B3CB-F3C2FFD01AAF}"/>
                </a:ext>
              </a:extLst>
            </p:cNvPr>
            <p:cNvCxnSpPr>
              <a:cxnSpLocks/>
            </p:cNvCxnSpPr>
            <p:nvPr/>
          </p:nvCxnSpPr>
          <p:spPr>
            <a:xfrm rot="5400000">
              <a:off x="8844930" y="1963688"/>
              <a:ext cx="965858" cy="9599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95CAC41-B955-419C-9037-AC8937560CC1}"/>
                </a:ext>
              </a:extLst>
            </p:cNvPr>
            <p:cNvCxnSpPr>
              <a:cxnSpLocks/>
              <a:stCxn id="7" idx="2"/>
              <a:endCxn id="9" idx="0"/>
            </p:cNvCxnSpPr>
            <p:nvPr/>
          </p:nvCxnSpPr>
          <p:spPr>
            <a:xfrm>
              <a:off x="7808258" y="6508283"/>
              <a:ext cx="0" cy="1068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8083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064A4B-5748-4D66-908A-34547BF89119}"/>
              </a:ext>
            </a:extLst>
          </p:cNvPr>
          <p:cNvPicPr>
            <a:picLocks noChangeAspect="1"/>
          </p:cNvPicPr>
          <p:nvPr/>
        </p:nvPicPr>
        <p:blipFill>
          <a:blip r:embed="rId2"/>
          <a:stretch>
            <a:fillRect/>
          </a:stretch>
        </p:blipFill>
        <p:spPr>
          <a:xfrm>
            <a:off x="2838450" y="1389049"/>
            <a:ext cx="8938036" cy="6136777"/>
          </a:xfrm>
          <a:prstGeom prst="rect">
            <a:avLst/>
          </a:prstGeom>
        </p:spPr>
      </p:pic>
    </p:spTree>
    <p:extLst>
      <p:ext uri="{BB962C8B-B14F-4D97-AF65-F5344CB8AC3E}">
        <p14:creationId xmlns:p14="http://schemas.microsoft.com/office/powerpoint/2010/main" val="2549241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1CA01-2B0B-4049-8D5E-5D8C114D4231}"/>
              </a:ext>
            </a:extLst>
          </p:cNvPr>
          <p:cNvPicPr>
            <a:picLocks noChangeAspect="1"/>
          </p:cNvPicPr>
          <p:nvPr/>
        </p:nvPicPr>
        <p:blipFill>
          <a:blip r:embed="rId2"/>
          <a:stretch>
            <a:fillRect/>
          </a:stretch>
        </p:blipFill>
        <p:spPr>
          <a:xfrm>
            <a:off x="2457450" y="887598"/>
            <a:ext cx="10447976" cy="6580002"/>
          </a:xfrm>
          <a:prstGeom prst="rect">
            <a:avLst/>
          </a:prstGeom>
        </p:spPr>
      </p:pic>
    </p:spTree>
    <p:extLst>
      <p:ext uri="{BB962C8B-B14F-4D97-AF65-F5344CB8AC3E}">
        <p14:creationId xmlns:p14="http://schemas.microsoft.com/office/powerpoint/2010/main" val="23949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7" name="Group 1336">
            <a:extLst>
              <a:ext uri="{FF2B5EF4-FFF2-40B4-BE49-F238E27FC236}">
                <a16:creationId xmlns:a16="http://schemas.microsoft.com/office/drawing/2014/main" id="{5815AF78-4D8F-4304-AB8B-D7894AE2F3E2}"/>
              </a:ext>
            </a:extLst>
          </p:cNvPr>
          <p:cNvGrpSpPr/>
          <p:nvPr/>
        </p:nvGrpSpPr>
        <p:grpSpPr>
          <a:xfrm>
            <a:off x="2587719" y="1448224"/>
            <a:ext cx="11421655" cy="6290830"/>
            <a:chOff x="408076" y="213940"/>
            <a:chExt cx="11421655" cy="6290830"/>
          </a:xfrm>
        </p:grpSpPr>
        <p:grpSp>
          <p:nvGrpSpPr>
            <p:cNvPr id="1306" name="Group 1305">
              <a:extLst>
                <a:ext uri="{FF2B5EF4-FFF2-40B4-BE49-F238E27FC236}">
                  <a16:creationId xmlns:a16="http://schemas.microsoft.com/office/drawing/2014/main" id="{812AEED3-DF51-4D70-B843-F51EDD2D9A32}"/>
                </a:ext>
              </a:extLst>
            </p:cNvPr>
            <p:cNvGrpSpPr/>
            <p:nvPr/>
          </p:nvGrpSpPr>
          <p:grpSpPr>
            <a:xfrm>
              <a:off x="499533" y="213940"/>
              <a:ext cx="11330198" cy="6290830"/>
              <a:chOff x="499533" y="213940"/>
              <a:chExt cx="11330198" cy="6290830"/>
            </a:xfrm>
          </p:grpSpPr>
          <p:grpSp>
            <p:nvGrpSpPr>
              <p:cNvPr id="401" name="Group 400">
                <a:extLst>
                  <a:ext uri="{FF2B5EF4-FFF2-40B4-BE49-F238E27FC236}">
                    <a16:creationId xmlns:a16="http://schemas.microsoft.com/office/drawing/2014/main" id="{941E103A-E4D1-48D2-9925-F00D445FA54C}"/>
                  </a:ext>
                </a:extLst>
              </p:cNvPr>
              <p:cNvGrpSpPr/>
              <p:nvPr/>
            </p:nvGrpSpPr>
            <p:grpSpPr>
              <a:xfrm>
                <a:off x="2048192" y="663641"/>
                <a:ext cx="9781539" cy="5841129"/>
                <a:chOff x="1855654" y="613537"/>
                <a:chExt cx="9781539" cy="5841129"/>
              </a:xfrm>
            </p:grpSpPr>
            <p:grpSp>
              <p:nvGrpSpPr>
                <p:cNvPr id="325" name="Group 324">
                  <a:extLst>
                    <a:ext uri="{FF2B5EF4-FFF2-40B4-BE49-F238E27FC236}">
                      <a16:creationId xmlns:a16="http://schemas.microsoft.com/office/drawing/2014/main" id="{B1D051E6-B925-494C-A5B4-813C384BBFE3}"/>
                    </a:ext>
                  </a:extLst>
                </p:cNvPr>
                <p:cNvGrpSpPr/>
                <p:nvPr/>
              </p:nvGrpSpPr>
              <p:grpSpPr>
                <a:xfrm>
                  <a:off x="1855654" y="868568"/>
                  <a:ext cx="9781539" cy="5586098"/>
                  <a:chOff x="1390959" y="388883"/>
                  <a:chExt cx="9781539" cy="5586098"/>
                </a:xfrm>
              </p:grpSpPr>
              <p:pic>
                <p:nvPicPr>
                  <p:cNvPr id="9" name="Picture 8">
                    <a:extLst>
                      <a:ext uri="{FF2B5EF4-FFF2-40B4-BE49-F238E27FC236}">
                        <a16:creationId xmlns:a16="http://schemas.microsoft.com/office/drawing/2014/main" id="{AAC8281E-CEA5-4F9A-8429-18CF351F6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203" y="1628622"/>
                    <a:ext cx="1784828" cy="3956688"/>
                  </a:xfrm>
                  <a:prstGeom prst="rect">
                    <a:avLst/>
                  </a:prstGeom>
                </p:spPr>
              </p:pic>
              <p:cxnSp>
                <p:nvCxnSpPr>
                  <p:cNvPr id="16" name="Straight Connector 15">
                    <a:extLst>
                      <a:ext uri="{FF2B5EF4-FFF2-40B4-BE49-F238E27FC236}">
                        <a16:creationId xmlns:a16="http://schemas.microsoft.com/office/drawing/2014/main" id="{5D6033CD-DB64-4D53-A5A1-C0FE5A6AE654}"/>
                      </a:ext>
                    </a:extLst>
                  </p:cNvPr>
                  <p:cNvCxnSpPr>
                    <a:cxnSpLocks/>
                  </p:cNvCxnSpPr>
                  <p:nvPr/>
                </p:nvCxnSpPr>
                <p:spPr>
                  <a:xfrm flipH="1">
                    <a:off x="7407409" y="2051637"/>
                    <a:ext cx="753035" cy="0"/>
                  </a:xfrm>
                  <a:prstGeom prst="line">
                    <a:avLst/>
                  </a:prstGeom>
                  <a:ln>
                    <a:solidFill>
                      <a:srgbClr val="FF0000"/>
                    </a:solidFill>
                    <a:headEnd type="ova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474841-117E-4833-9A96-7D4F50F68170}"/>
                      </a:ext>
                    </a:extLst>
                  </p:cNvPr>
                  <p:cNvCxnSpPr>
                    <a:cxnSpLocks/>
                  </p:cNvCxnSpPr>
                  <p:nvPr/>
                </p:nvCxnSpPr>
                <p:spPr>
                  <a:xfrm>
                    <a:off x="9652000" y="2051637"/>
                    <a:ext cx="622300" cy="0"/>
                  </a:xfrm>
                  <a:prstGeom prst="line">
                    <a:avLst/>
                  </a:prstGeom>
                  <a:ln>
                    <a:headEnd type="ova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3325DE46-0814-4865-BA53-8D952A6BE870}"/>
                      </a:ext>
                    </a:extLst>
                  </p:cNvPr>
                  <p:cNvCxnSpPr>
                    <a:cxnSpLocks/>
                  </p:cNvCxnSpPr>
                  <p:nvPr/>
                </p:nvCxnSpPr>
                <p:spPr>
                  <a:xfrm flipV="1">
                    <a:off x="10269421" y="1229989"/>
                    <a:ext cx="0" cy="821648"/>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A567F565-B749-4B85-9631-9A9FCFA191F4}"/>
                      </a:ext>
                    </a:extLst>
                  </p:cNvPr>
                  <p:cNvCxnSpPr/>
                  <p:nvPr/>
                </p:nvCxnSpPr>
                <p:spPr>
                  <a:xfrm flipH="1">
                    <a:off x="7590329" y="1237978"/>
                    <a:ext cx="2683971"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2144D6B4-7836-4519-B1FB-D6B3E028E238}"/>
                      </a:ext>
                    </a:extLst>
                  </p:cNvPr>
                  <p:cNvCxnSpPr>
                    <a:cxnSpLocks/>
                  </p:cNvCxnSpPr>
                  <p:nvPr/>
                </p:nvCxnSpPr>
                <p:spPr>
                  <a:xfrm>
                    <a:off x="7590329" y="1229989"/>
                    <a:ext cx="0" cy="3163986"/>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B4A079D-9B4E-4A8F-B0B4-76809A1777B7}"/>
                      </a:ext>
                    </a:extLst>
                  </p:cNvPr>
                  <p:cNvCxnSpPr>
                    <a:cxnSpLocks/>
                  </p:cNvCxnSpPr>
                  <p:nvPr/>
                </p:nvCxnSpPr>
                <p:spPr>
                  <a:xfrm>
                    <a:off x="9652000" y="2321169"/>
                    <a:ext cx="1049477" cy="0"/>
                  </a:xfrm>
                  <a:prstGeom prst="line">
                    <a:avLst/>
                  </a:prstGeom>
                  <a:ln>
                    <a:headEnd type="oval"/>
                  </a:ln>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01BCA1B7-C539-41D5-848F-01A60FA73AD3}"/>
                      </a:ext>
                    </a:extLst>
                  </p:cNvPr>
                  <p:cNvCxnSpPr>
                    <a:cxnSpLocks/>
                  </p:cNvCxnSpPr>
                  <p:nvPr/>
                </p:nvCxnSpPr>
                <p:spPr>
                  <a:xfrm flipV="1">
                    <a:off x="10690737" y="748248"/>
                    <a:ext cx="0" cy="1572921"/>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90688B29-011A-438A-9A12-F45C7B5B199D}"/>
                      </a:ext>
                    </a:extLst>
                  </p:cNvPr>
                  <p:cNvCxnSpPr>
                    <a:cxnSpLocks/>
                  </p:cNvCxnSpPr>
                  <p:nvPr/>
                </p:nvCxnSpPr>
                <p:spPr>
                  <a:xfrm flipH="1" flipV="1">
                    <a:off x="6946536" y="753625"/>
                    <a:ext cx="375494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30462060-CE1F-44E6-8E43-FEFA29A1BF7D}"/>
                      </a:ext>
                    </a:extLst>
                  </p:cNvPr>
                  <p:cNvCxnSpPr/>
                  <p:nvPr/>
                </p:nvCxnSpPr>
                <p:spPr>
                  <a:xfrm>
                    <a:off x="9652000" y="2722950"/>
                    <a:ext cx="1520497" cy="0"/>
                  </a:xfrm>
                  <a:prstGeom prst="line">
                    <a:avLst/>
                  </a:prstGeom>
                  <a:ln>
                    <a:headEnd type="oval"/>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054686D2-E5FA-44D8-BBFB-D88C7B4B7C7F}"/>
                      </a:ext>
                    </a:extLst>
                  </p:cNvPr>
                  <p:cNvCxnSpPr>
                    <a:cxnSpLocks/>
                  </p:cNvCxnSpPr>
                  <p:nvPr/>
                </p:nvCxnSpPr>
                <p:spPr>
                  <a:xfrm flipV="1">
                    <a:off x="11172497" y="399394"/>
                    <a:ext cx="0" cy="2323556"/>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7F8785BB-E25D-403D-BC73-C4F8772C3A66}"/>
                      </a:ext>
                    </a:extLst>
                  </p:cNvPr>
                  <p:cNvCxnSpPr>
                    <a:cxnSpLocks/>
                  </p:cNvCxnSpPr>
                  <p:nvPr/>
                </p:nvCxnSpPr>
                <p:spPr>
                  <a:xfrm flipH="1">
                    <a:off x="6848643" y="388883"/>
                    <a:ext cx="432385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23" name="Straight Connector 1122">
                    <a:extLst>
                      <a:ext uri="{FF2B5EF4-FFF2-40B4-BE49-F238E27FC236}">
                        <a16:creationId xmlns:a16="http://schemas.microsoft.com/office/drawing/2014/main" id="{2F3FE852-636C-422C-97E0-A6BB57F4A17F}"/>
                      </a:ext>
                    </a:extLst>
                  </p:cNvPr>
                  <p:cNvCxnSpPr/>
                  <p:nvPr/>
                </p:nvCxnSpPr>
                <p:spPr>
                  <a:xfrm>
                    <a:off x="6013622" y="5695427"/>
                    <a:ext cx="416311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51BAE7EE-0C37-4919-8BDE-51368AE8DC8E}"/>
                      </a:ext>
                    </a:extLst>
                  </p:cNvPr>
                  <p:cNvCxnSpPr/>
                  <p:nvPr/>
                </p:nvCxnSpPr>
                <p:spPr>
                  <a:xfrm flipV="1">
                    <a:off x="10176738" y="3952835"/>
                    <a:ext cx="0" cy="175264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C6DCC47F-3B9C-46D1-97D1-6453310AC898}"/>
                      </a:ext>
                    </a:extLst>
                  </p:cNvPr>
                  <p:cNvCxnSpPr/>
                  <p:nvPr/>
                </p:nvCxnSpPr>
                <p:spPr>
                  <a:xfrm flipH="1">
                    <a:off x="9652000" y="3952835"/>
                    <a:ext cx="524738" cy="0"/>
                  </a:xfrm>
                  <a:prstGeom prst="line">
                    <a:avLst/>
                  </a:prstGeom>
                  <a:ln w="19050">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39EC3400-6134-4CD4-B0FB-2A29FE64200E}"/>
                      </a:ext>
                    </a:extLst>
                  </p:cNvPr>
                  <p:cNvCxnSpPr>
                    <a:cxnSpLocks/>
                  </p:cNvCxnSpPr>
                  <p:nvPr/>
                </p:nvCxnSpPr>
                <p:spPr>
                  <a:xfrm>
                    <a:off x="7772917" y="5809129"/>
                    <a:ext cx="282312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517F5979-9574-4138-98C5-F271DA3E34FF}"/>
                      </a:ext>
                    </a:extLst>
                  </p:cNvPr>
                  <p:cNvCxnSpPr>
                    <a:cxnSpLocks/>
                  </p:cNvCxnSpPr>
                  <p:nvPr/>
                </p:nvCxnSpPr>
                <p:spPr>
                  <a:xfrm flipV="1">
                    <a:off x="10596042" y="3000189"/>
                    <a:ext cx="1" cy="280894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DF0EFACE-6F95-4C96-83AC-8230221B859C}"/>
                      </a:ext>
                    </a:extLst>
                  </p:cNvPr>
                  <p:cNvCxnSpPr/>
                  <p:nvPr/>
                </p:nvCxnSpPr>
                <p:spPr>
                  <a:xfrm>
                    <a:off x="9651999" y="3000188"/>
                    <a:ext cx="944043"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grpSp>
                <p:nvGrpSpPr>
                  <p:cNvPr id="1161" name="Group 1160">
                    <a:extLst>
                      <a:ext uri="{FF2B5EF4-FFF2-40B4-BE49-F238E27FC236}">
                        <a16:creationId xmlns:a16="http://schemas.microsoft.com/office/drawing/2014/main" id="{190CC0DA-73E8-4EAC-9777-813A1D99E8C2}"/>
                      </a:ext>
                    </a:extLst>
                  </p:cNvPr>
                  <p:cNvGrpSpPr/>
                  <p:nvPr/>
                </p:nvGrpSpPr>
                <p:grpSpPr>
                  <a:xfrm>
                    <a:off x="1390959" y="2051637"/>
                    <a:ext cx="6392967" cy="3757492"/>
                    <a:chOff x="1390959" y="2051637"/>
                    <a:chExt cx="6392967" cy="3757492"/>
                  </a:xfrm>
                </p:grpSpPr>
                <p:grpSp>
                  <p:nvGrpSpPr>
                    <p:cNvPr id="14" name="Group 13">
                      <a:extLst>
                        <a:ext uri="{FF2B5EF4-FFF2-40B4-BE49-F238E27FC236}">
                          <a16:creationId xmlns:a16="http://schemas.microsoft.com/office/drawing/2014/main" id="{880640EE-A342-4804-85DF-EC1C8949196B}"/>
                        </a:ext>
                      </a:extLst>
                    </p:cNvPr>
                    <p:cNvGrpSpPr/>
                    <p:nvPr/>
                  </p:nvGrpSpPr>
                  <p:grpSpPr>
                    <a:xfrm>
                      <a:off x="1390959" y="2648186"/>
                      <a:ext cx="5899838" cy="2047058"/>
                      <a:chOff x="1390959" y="2648186"/>
                      <a:chExt cx="5899838" cy="2047058"/>
                    </a:xfrm>
                  </p:grpSpPr>
                  <p:grpSp>
                    <p:nvGrpSpPr>
                      <p:cNvPr id="13" name="Group 12">
                        <a:extLst>
                          <a:ext uri="{FF2B5EF4-FFF2-40B4-BE49-F238E27FC236}">
                            <a16:creationId xmlns:a16="http://schemas.microsoft.com/office/drawing/2014/main" id="{64E3F5FF-BC86-40F7-9F8B-62B81F68D9C9}"/>
                          </a:ext>
                        </a:extLst>
                      </p:cNvPr>
                      <p:cNvGrpSpPr/>
                      <p:nvPr/>
                    </p:nvGrpSpPr>
                    <p:grpSpPr>
                      <a:xfrm>
                        <a:off x="1390959" y="2686738"/>
                        <a:ext cx="5899838" cy="2008506"/>
                        <a:chOff x="1465604" y="2692958"/>
                        <a:chExt cx="5899838" cy="2008506"/>
                      </a:xfrm>
                    </p:grpSpPr>
                    <p:grpSp>
                      <p:nvGrpSpPr>
                        <p:cNvPr id="12" name="Group 11">
                          <a:extLst>
                            <a:ext uri="{FF2B5EF4-FFF2-40B4-BE49-F238E27FC236}">
                              <a16:creationId xmlns:a16="http://schemas.microsoft.com/office/drawing/2014/main" id="{1B6C0D9B-7F28-4803-9368-8D233ACDE19F}"/>
                            </a:ext>
                          </a:extLst>
                        </p:cNvPr>
                        <p:cNvGrpSpPr/>
                        <p:nvPr/>
                      </p:nvGrpSpPr>
                      <p:grpSpPr>
                        <a:xfrm>
                          <a:off x="1465604" y="2692958"/>
                          <a:ext cx="5899838" cy="2008506"/>
                          <a:chOff x="1616328" y="2255346"/>
                          <a:chExt cx="8203095" cy="3260035"/>
                        </a:xfrm>
                      </p:grpSpPr>
                      <p:pic>
                        <p:nvPicPr>
                          <p:cNvPr id="1026" name="Picture 2" descr="How to Use a Breadboard - learn.sparkfun.com">
                            <a:extLst>
                              <a:ext uri="{FF2B5EF4-FFF2-40B4-BE49-F238E27FC236}">
                                <a16:creationId xmlns:a16="http://schemas.microsoft.com/office/drawing/2014/main" id="{4AAB9B9D-7979-436D-8708-1BE2963A85A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200" b="90000" l="2000" r="97167">
                                        <a14:foregroundMark x1="16500" y1="80000" x2="84667" y2="83200"/>
                                        <a14:foregroundMark x1="84667" y1="83200" x2="91333" y2="81600"/>
                                        <a14:foregroundMark x1="17333" y1="80000" x2="7167" y2="72400"/>
                                        <a14:foregroundMark x1="7167" y1="72400" x2="5000" y2="40000"/>
                                        <a14:foregroundMark x1="5000" y1="40000" x2="6167" y2="15200"/>
                                        <a14:foregroundMark x1="6500" y1="85200" x2="4667" y2="67600"/>
                                        <a14:foregroundMark x1="4667" y1="67600" x2="5500" y2="13600"/>
                                        <a14:foregroundMark x1="4667" y1="84400" x2="84000" y2="83600"/>
                                        <a14:foregroundMark x1="84000" y1="83600" x2="94167" y2="77600"/>
                                        <a14:foregroundMark x1="94167" y1="77600" x2="93167" y2="15600"/>
                                        <a14:foregroundMark x1="92667" y1="16800" x2="9833" y2="14000"/>
                                        <a14:foregroundMark x1="9833" y1="14000" x2="2333" y2="17600"/>
                                        <a14:foregroundMark x1="8333" y1="87200" x2="95000" y2="85200"/>
                                        <a14:foregroundMark x1="2500" y1="85200" x2="10833" y2="89600"/>
                                        <a14:foregroundMark x1="93667" y1="15200" x2="84000" y2="12400"/>
                                        <a14:foregroundMark x1="84000" y1="12400" x2="12333" y2="13600"/>
                                        <a14:foregroundMark x1="6500" y1="13600" x2="55000" y2="12400"/>
                                        <a14:foregroundMark x1="2000" y1="16800" x2="14667" y2="11200"/>
                                        <a14:foregroundMark x1="14667" y1="11200" x2="54000" y2="11200"/>
                                        <a14:foregroundMark x1="16833" y1="89200" x2="97167" y2="86400"/>
                                        <a14:foregroundMark x1="2833" y1="13200" x2="12167" y2="9200"/>
                                        <a14:foregroundMark x1="12167" y1="9200" x2="15500" y2="9200"/>
                                        <a14:foregroundMark x1="54500" y1="12000" x2="96833" y2="12800"/>
                                        <a14:foregroundMark x1="96500" y1="88000" x2="81167" y2="88000"/>
                                      </a14:backgroundRemoval>
                                    </a14:imgEffect>
                                  </a14:imgLayer>
                                </a14:imgProps>
                              </a:ext>
                              <a:ext uri="{28A0092B-C50C-407E-A947-70E740481C1C}">
                                <a14:useLocalDpi xmlns:a14="http://schemas.microsoft.com/office/drawing/2010/main" val="0"/>
                              </a:ext>
                            </a:extLst>
                          </a:blip>
                          <a:srcRect l="2290" t="9270" r="2638" b="12097"/>
                          <a:stretch/>
                        </p:blipFill>
                        <p:spPr bwMode="auto">
                          <a:xfrm rot="10800000">
                            <a:off x="1616328" y="2255346"/>
                            <a:ext cx="8203095" cy="3260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338D2D-D98D-4C70-B52A-DEE9EC1A6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109541" y="4058501"/>
                            <a:ext cx="726383" cy="999848"/>
                          </a:xfrm>
                          <a:prstGeom prst="rect">
                            <a:avLst/>
                          </a:prstGeom>
                        </p:spPr>
                      </p:pic>
                      <p:pic>
                        <p:nvPicPr>
                          <p:cNvPr id="11" name="Picture 10">
                            <a:extLst>
                              <a:ext uri="{FF2B5EF4-FFF2-40B4-BE49-F238E27FC236}">
                                <a16:creationId xmlns:a16="http://schemas.microsoft.com/office/drawing/2014/main" id="{BB98AB04-F52D-455F-8B53-71A305DE58C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58" b="98485" l="1508" r="99497">
                                        <a14:foregroundMark x1="8543" y1="13636" x2="58291" y2="35606"/>
                                        <a14:foregroundMark x1="11055" y1="74242" x2="84169" y2="29090"/>
                                        <a14:foregroundMark x1="90452" y1="3788" x2="90669" y2="6327"/>
                                        <a14:foregroundMark x1="77956" y1="67139" x2="56281" y2="88636"/>
                                        <a14:foregroundMark x1="56281" y1="88636" x2="30151" y2="96970"/>
                                        <a14:foregroundMark x1="30151" y1="96970" x2="13065" y2="28030"/>
                                        <a14:foregroundMark x1="13065" y1="28030" x2="64824" y2="9091"/>
                                        <a14:foregroundMark x1="99022" y1="34495" x2="99497" y2="34848"/>
                                        <a14:foregroundMark x1="64824" y1="9091" x2="82152" y2="21963"/>
                                        <a14:foregroundMark x1="99497" y1="34848" x2="99497" y2="39394"/>
                                        <a14:foregroundMark x1="81461" y1="11640" x2="52261" y2="2273"/>
                                        <a14:foregroundMark x1="52261" y1="2273" x2="13065" y2="9091"/>
                                        <a14:foregroundMark x1="13065" y1="9091" x2="79162" y2="45770"/>
                                        <a14:foregroundMark x1="84241" y1="30677" x2="74874" y2="9848"/>
                                        <a14:foregroundMark x1="74874" y1="9848" x2="48241" y2="1515"/>
                                        <a14:foregroundMark x1="48241" y1="1515" x2="27136" y2="5303"/>
                                        <a14:foregroundMark x1="17588" y1="11364" x2="4523" y2="80303"/>
                                        <a14:foregroundMark x1="4523" y1="80303" x2="82412" y2="91667"/>
                                        <a14:foregroundMark x1="82412" y1="91667" x2="84464" y2="85606"/>
                                        <a14:foregroundMark x1="84422" y1="85606" x2="77889" y2="94697"/>
                                        <a14:foregroundMark x1="77889" y1="94697" x2="20101" y2="93939"/>
                                        <a14:foregroundMark x1="20101" y1="93939" x2="1508" y2="62121"/>
                                        <a14:foregroundMark x1="1508" y1="62121" x2="6533" y2="3030"/>
                                        <a14:foregroundMark x1="69347" y1="46212" x2="77387" y2="38636"/>
                                        <a14:foregroundMark x1="59296" y1="56818" x2="73869" y2="60606"/>
                                        <a14:foregroundMark x1="20603" y1="57576" x2="8543" y2="96970"/>
                                        <a14:foregroundMark x1="8543" y1="96970" x2="8543" y2="96970"/>
                                        <a14:foregroundMark x1="6533" y1="9091" x2="37186" y2="12879"/>
                                        <a14:foregroundMark x1="37186" y1="12879" x2="46734" y2="12121"/>
                                        <a14:foregroundMark x1="8543" y1="25758" x2="16080" y2="80303"/>
                                        <a14:foregroundMark x1="16080" y1="80303" x2="79397" y2="38636"/>
                                        <a14:foregroundMark x1="83627" y1="77536" x2="84175" y2="82576"/>
                                        <a14:foregroundMark x1="82640" y1="68454" x2="83159" y2="73229"/>
                                        <a14:foregroundMark x1="79397" y1="38636" x2="79508" y2="39654"/>
                                        <a14:foregroundMark x1="94713" y1="38396" x2="99497" y2="38636"/>
                                        <a14:foregroundMark x1="84422" y1="37879" x2="93011" y2="38310"/>
                                        <a14:foregroundMark x1="90429" y1="50125" x2="99497" y2="49242"/>
                                        <a14:foregroundMark x1="83920" y1="50758" x2="88632" y2="50299"/>
                                        <a14:foregroundMark x1="82915" y1="62121" x2="99497" y2="64394"/>
                                        <a14:foregroundMark x1="48744" y1="38636" x2="48744" y2="51515"/>
                                        <a14:foregroundMark x1="68342" y1="64394" x2="68844" y2="75000"/>
                                        <a14:foregroundMark x1="7035" y1="28788" x2="9045" y2="53030"/>
                                        <a14:foregroundMark x1="21608" y1="88636" x2="27136" y2="88636"/>
                                        <a14:backgroundMark x1="89950" y1="12121" x2="90955" y2="24242"/>
                                        <a14:backgroundMark x1="91960" y1="12121" x2="92652" y2="27257"/>
                                        <a14:backgroundMark x1="89447" y1="6818" x2="90955" y2="15152"/>
                                        <a14:backgroundMark x1="93970" y1="74968" x2="93970" y2="93182"/>
                                        <a14:backgroundMark x1="98792" y1="65968" x2="99497" y2="65909"/>
                                        <a14:backgroundMark x1="93467" y1="84091" x2="91960" y2="99242"/>
                                        <a14:backgroundMark x1="85427" y1="82576" x2="85427" y2="85606"/>
                                        <a14:backgroundMark x1="99026" y1="50406" x2="98916" y2="52982"/>
                                        <a14:backgroundMark x1="90955" y1="43939" x2="92965" y2="43182"/>
                                      </a14:backgroundRemoval>
                                    </a14:imgEffect>
                                  </a14:imgLayer>
                                </a14:imgProps>
                              </a:ext>
                              <a:ext uri="{28A0092B-C50C-407E-A947-70E740481C1C}">
                                <a14:useLocalDpi xmlns:a14="http://schemas.microsoft.com/office/drawing/2010/main" val="0"/>
                              </a:ext>
                            </a:extLst>
                          </a:blip>
                          <a:srcRect r="17978"/>
                          <a:stretch/>
                        </p:blipFill>
                        <p:spPr>
                          <a:xfrm rot="5400000">
                            <a:off x="5108150" y="3574957"/>
                            <a:ext cx="913468" cy="819362"/>
                          </a:xfrm>
                          <a:prstGeom prst="rect">
                            <a:avLst/>
                          </a:prstGeom>
                        </p:spPr>
                      </p:pic>
                    </p:grpSp>
                    <p:pic>
                      <p:nvPicPr>
                        <p:cNvPr id="1028" name="Picture 4" descr="Arduino: Piezo speakers (buzzers)">
                          <a:extLst>
                            <a:ext uri="{FF2B5EF4-FFF2-40B4-BE49-F238E27FC236}">
                              <a16:creationId xmlns:a16="http://schemas.microsoft.com/office/drawing/2014/main" id="{0B7EFF4F-4CE0-4A87-A122-E1BAA48391C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99" t="15009" r="15610" b="13501"/>
                        <a:stretch/>
                      </p:blipFill>
                      <p:spPr bwMode="auto">
                        <a:xfrm>
                          <a:off x="6006867" y="3829283"/>
                          <a:ext cx="335554" cy="259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ke a Simple LED Circuit - Arduino Project Hub">
                          <a:extLst>
                            <a:ext uri="{FF2B5EF4-FFF2-40B4-BE49-F238E27FC236}">
                              <a16:creationId xmlns:a16="http://schemas.microsoft.com/office/drawing/2014/main" id="{6854A209-036D-4F58-A4BB-9F189F8ED7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732" r="37205"/>
                        <a:stretch/>
                      </p:blipFill>
                      <p:spPr bwMode="auto">
                        <a:xfrm>
                          <a:off x="6584688" y="2805163"/>
                          <a:ext cx="335554" cy="8350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gel Leon. Fab Academy 2020">
                          <a:extLst>
                            <a:ext uri="{FF2B5EF4-FFF2-40B4-BE49-F238E27FC236}">
                              <a16:creationId xmlns:a16="http://schemas.microsoft.com/office/drawing/2014/main" id="{66605093-34A1-4458-AD6E-8527D3AA53A3}"/>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8125" y1="37778" x2="38000" y2="48830"/>
                                      <a14:foregroundMark x1="61187" y1="37661" x2="60563" y2="51813"/>
                                    </a14:backgroundRemoval>
                                  </a14:imgEffect>
                                </a14:imgLayer>
                              </a14:imgProps>
                            </a:ext>
                            <a:ext uri="{28A0092B-C50C-407E-A947-70E740481C1C}">
                              <a14:useLocalDpi xmlns:a14="http://schemas.microsoft.com/office/drawing/2010/main" val="0"/>
                            </a:ext>
                          </a:extLst>
                        </a:blip>
                        <a:srcRect l="31182" t="32564" r="32370" b="36154"/>
                        <a:stretch/>
                      </p:blipFill>
                      <p:spPr bwMode="auto">
                        <a:xfrm>
                          <a:off x="4876283" y="3217435"/>
                          <a:ext cx="196885" cy="25954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Module - ADS1115 - 4-Channel 16-Bit ADC Module">
                        <a:extLst>
                          <a:ext uri="{FF2B5EF4-FFF2-40B4-BE49-F238E27FC236}">
                            <a16:creationId xmlns:a16="http://schemas.microsoft.com/office/drawing/2014/main" id="{EAB529EF-F728-4D69-BCE0-CED4BF50EFA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7937" b="89683" l="4293" r="95455">
                                    <a14:foregroundMark x1="14141" y1="8333" x2="73485" y2="15873"/>
                                    <a14:foregroundMark x1="73485" y1="15873" x2="88384" y2="9524"/>
                                    <a14:foregroundMark x1="88384" y1="9524" x2="89899" y2="9524"/>
                                    <a14:foregroundMark x1="9848" y1="11508" x2="10101" y2="82540"/>
                                    <a14:foregroundMark x1="10101" y1="82540" x2="26515" y2="90873"/>
                                    <a14:foregroundMark x1="26515" y1="90873" x2="85354" y2="87698"/>
                                    <a14:foregroundMark x1="85354" y1="87698" x2="93182" y2="55159"/>
                                    <a14:foregroundMark x1="93182" y1="55159" x2="91667" y2="8333"/>
                                    <a14:foregroundMark x1="90152" y1="14286" x2="83838" y2="21429"/>
                                    <a14:foregroundMark x1="12879" y1="15476" x2="17172" y2="15476"/>
                                    <a14:foregroundMark x1="6061" y1="11905" x2="4293" y2="86905"/>
                                    <a14:foregroundMark x1="4293" y1="86905" x2="6566" y2="89683"/>
                                    <a14:foregroundMark x1="29798" y1="43651" x2="80808" y2="53968"/>
                                    <a14:foregroundMark x1="80808" y1="53968" x2="83586" y2="56349"/>
                                    <a14:foregroundMark x1="83081" y1="57143" x2="65657" y2="63889"/>
                                    <a14:foregroundMark x1="65657" y1="63889" x2="28535" y2="55952"/>
                                    <a14:foregroundMark x1="28535" y1="55952" x2="19949" y2="25397"/>
                                    <a14:foregroundMark x1="19949" y1="25397" x2="52020" y2="74206"/>
                                    <a14:foregroundMark x1="52020" y1="74206" x2="61111" y2="65873"/>
                                    <a14:foregroundMark x1="55556" y1="82937" x2="55303" y2="88095"/>
                                    <a14:foregroundMark x1="94192" y1="58333" x2="93687" y2="80952"/>
                                    <a14:foregroundMark x1="93687" y1="80952" x2="93939" y2="82540"/>
                                    <a14:foregroundMark x1="95455" y1="86111" x2="94192" y2="71032"/>
                                    <a14:foregroundMark x1="91667" y1="83730" x2="30051" y2="82540"/>
                                  </a14:backgroundRemoval>
                                </a14:imgEffect>
                              </a14:imgLayer>
                            </a14:imgProps>
                          </a:ext>
                          <a:ext uri="{28A0092B-C50C-407E-A947-70E740481C1C}">
                            <a14:useLocalDpi xmlns:a14="http://schemas.microsoft.com/office/drawing/2010/main" val="0"/>
                          </a:ext>
                        </a:extLst>
                      </a:blip>
                      <a:srcRect l="4675" t="3386" r="2329" b="4676"/>
                      <a:stretch/>
                    </p:blipFill>
                    <p:spPr bwMode="auto">
                      <a:xfrm>
                        <a:off x="2571412" y="2648186"/>
                        <a:ext cx="970028" cy="5779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Connector 18">
                      <a:extLst>
                        <a:ext uri="{FF2B5EF4-FFF2-40B4-BE49-F238E27FC236}">
                          <a16:creationId xmlns:a16="http://schemas.microsoft.com/office/drawing/2014/main" id="{8AC69687-2C31-4F40-89E2-518C04579D1D}"/>
                        </a:ext>
                      </a:extLst>
                    </p:cNvPr>
                    <p:cNvCxnSpPr>
                      <a:cxnSpLocks/>
                    </p:cNvCxnSpPr>
                    <p:nvPr/>
                  </p:nvCxnSpPr>
                  <p:spPr>
                    <a:xfrm>
                      <a:off x="7409045" y="2051637"/>
                      <a:ext cx="0" cy="243767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46286148-668E-48F8-8385-29744A90F378}"/>
                        </a:ext>
                      </a:extLst>
                    </p:cNvPr>
                    <p:cNvCxnSpPr>
                      <a:cxnSpLocks/>
                    </p:cNvCxnSpPr>
                    <p:nvPr/>
                  </p:nvCxnSpPr>
                  <p:spPr>
                    <a:xfrm flipH="1">
                      <a:off x="6955073" y="4479587"/>
                      <a:ext cx="462064" cy="0"/>
                    </a:xfrm>
                    <a:prstGeom prst="line">
                      <a:avLst/>
                    </a:prstGeom>
                    <a:ln>
                      <a:solidFill>
                        <a:srgbClr val="FF0000"/>
                      </a:solidFill>
                      <a:tailEnd type="ova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2FB5C8BF-18F1-4435-911B-55F309253924}"/>
                        </a:ext>
                      </a:extLst>
                    </p:cNvPr>
                    <p:cNvCxnSpPr>
                      <a:cxnSpLocks/>
                    </p:cNvCxnSpPr>
                    <p:nvPr/>
                  </p:nvCxnSpPr>
                  <p:spPr>
                    <a:xfrm flipH="1">
                      <a:off x="6955073" y="4393975"/>
                      <a:ext cx="635257" cy="0"/>
                    </a:xfrm>
                    <a:prstGeom prst="line">
                      <a:avLst/>
                    </a:prstGeom>
                    <a:ln>
                      <a:headEnd type="none"/>
                      <a:tailEnd type="oval"/>
                    </a:ln>
                  </p:spPr>
                  <p:style>
                    <a:lnRef idx="3">
                      <a:schemeClr val="dk1"/>
                    </a:lnRef>
                    <a:fillRef idx="0">
                      <a:schemeClr val="dk1"/>
                    </a:fillRef>
                    <a:effectRef idx="2">
                      <a:schemeClr val="dk1"/>
                    </a:effectRef>
                    <a:fontRef idx="minor">
                      <a:schemeClr val="tx1"/>
                    </a:fontRef>
                  </p:style>
                </p:cxnSp>
                <p:cxnSp>
                  <p:nvCxnSpPr>
                    <p:cNvPr id="1042" name="Connector: Elbow 1041">
                      <a:extLst>
                        <a:ext uri="{FF2B5EF4-FFF2-40B4-BE49-F238E27FC236}">
                          <a16:creationId xmlns:a16="http://schemas.microsoft.com/office/drawing/2014/main" id="{2BE1309E-EDA9-459E-90FD-631E17307B08}"/>
                        </a:ext>
                      </a:extLst>
                    </p:cNvPr>
                    <p:cNvCxnSpPr>
                      <a:cxnSpLocks/>
                    </p:cNvCxnSpPr>
                    <p:nvPr/>
                  </p:nvCxnSpPr>
                  <p:spPr>
                    <a:xfrm rot="16200000" flipH="1">
                      <a:off x="2360830" y="3448304"/>
                      <a:ext cx="1319527" cy="743041"/>
                    </a:xfrm>
                    <a:prstGeom prst="bentConnector3">
                      <a:avLst>
                        <a:gd name="adj1" fmla="val 50000"/>
                      </a:avLst>
                    </a:prstGeom>
                    <a:ln w="19050">
                      <a:solidFill>
                        <a:srgbClr val="FF0000"/>
                      </a:solidFill>
                      <a:headEnd type="oval"/>
                      <a:tailEnd type="oval"/>
                    </a:ln>
                  </p:spPr>
                  <p:style>
                    <a:lnRef idx="3">
                      <a:schemeClr val="accent1"/>
                    </a:lnRef>
                    <a:fillRef idx="0">
                      <a:schemeClr val="accent1"/>
                    </a:fillRef>
                    <a:effectRef idx="2">
                      <a:schemeClr val="accent1"/>
                    </a:effectRef>
                    <a:fontRef idx="minor">
                      <a:schemeClr val="tx1"/>
                    </a:fontRef>
                  </p:style>
                </p:cxnSp>
                <p:cxnSp>
                  <p:nvCxnSpPr>
                    <p:cNvPr id="87" name="Connector: Elbow 86">
                      <a:extLst>
                        <a:ext uri="{FF2B5EF4-FFF2-40B4-BE49-F238E27FC236}">
                          <a16:creationId xmlns:a16="http://schemas.microsoft.com/office/drawing/2014/main" id="{8128686E-5306-40EE-AACC-F79FBE7E8F41}"/>
                        </a:ext>
                      </a:extLst>
                    </p:cNvPr>
                    <p:cNvCxnSpPr>
                      <a:cxnSpLocks/>
                    </p:cNvCxnSpPr>
                    <p:nvPr/>
                  </p:nvCxnSpPr>
                  <p:spPr>
                    <a:xfrm rot="16200000" flipH="1">
                      <a:off x="2494752" y="3405024"/>
                      <a:ext cx="1233915" cy="743989"/>
                    </a:xfrm>
                    <a:prstGeom prst="bentConnector3">
                      <a:avLst>
                        <a:gd name="adj1" fmla="val 38557"/>
                      </a:avLst>
                    </a:prstGeom>
                    <a:ln w="19050">
                      <a:headEnd type="oval"/>
                      <a:tailEnd type="oval"/>
                    </a:ln>
                  </p:spPr>
                  <p:style>
                    <a:lnRef idx="3">
                      <a:schemeClr val="dk1"/>
                    </a:lnRef>
                    <a:fillRef idx="0">
                      <a:schemeClr val="dk1"/>
                    </a:fillRef>
                    <a:effectRef idx="2">
                      <a:schemeClr val="dk1"/>
                    </a:effectRef>
                    <a:fontRef idx="minor">
                      <a:schemeClr val="tx1"/>
                    </a:fontRef>
                  </p:style>
                </p:cxnSp>
                <p:cxnSp>
                  <p:nvCxnSpPr>
                    <p:cNvPr id="1061" name="Straight Connector 1060">
                      <a:extLst>
                        <a:ext uri="{FF2B5EF4-FFF2-40B4-BE49-F238E27FC236}">
                          <a16:creationId xmlns:a16="http://schemas.microsoft.com/office/drawing/2014/main" id="{55969419-120A-4E38-A12C-E12DCC970C0D}"/>
                        </a:ext>
                      </a:extLst>
                    </p:cNvPr>
                    <p:cNvCxnSpPr>
                      <a:cxnSpLocks/>
                    </p:cNvCxnSpPr>
                    <p:nvPr/>
                  </p:nvCxnSpPr>
                  <p:spPr>
                    <a:xfrm>
                      <a:off x="2830606" y="3160060"/>
                      <a:ext cx="0" cy="180927"/>
                    </a:xfrm>
                    <a:prstGeom prst="line">
                      <a:avLst/>
                    </a:prstGeom>
                    <a:ln w="19050">
                      <a:headEnd type="oval"/>
                    </a:ln>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C15D8B0E-628C-4750-B8D1-C3957B4B8D31}"/>
                        </a:ext>
                      </a:extLst>
                    </p:cNvPr>
                    <p:cNvCxnSpPr/>
                    <p:nvPr/>
                  </p:nvCxnSpPr>
                  <p:spPr>
                    <a:xfrm>
                      <a:off x="2830606" y="3340987"/>
                      <a:ext cx="793376"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6A3B3807-62E2-4DFB-B311-9C6F407AE04C}"/>
                        </a:ext>
                      </a:extLst>
                    </p:cNvPr>
                    <p:cNvCxnSpPr>
                      <a:cxnSpLocks/>
                    </p:cNvCxnSpPr>
                    <p:nvPr/>
                  </p:nvCxnSpPr>
                  <p:spPr>
                    <a:xfrm flipV="1">
                      <a:off x="3625618" y="2937137"/>
                      <a:ext cx="556476" cy="403850"/>
                    </a:xfrm>
                    <a:prstGeom prst="line">
                      <a:avLst/>
                    </a:prstGeom>
                    <a:ln w="19050">
                      <a:headEnd type="none"/>
                      <a:tailEnd type="oval"/>
                    </a:ln>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A4FE43FD-0B64-4F29-AFE7-478CA5A8F9C8}"/>
                        </a:ext>
                      </a:extLst>
                    </p:cNvPr>
                    <p:cNvCxnSpPr/>
                    <p:nvPr/>
                  </p:nvCxnSpPr>
                  <p:spPr>
                    <a:xfrm>
                      <a:off x="2926080" y="3160060"/>
                      <a:ext cx="0" cy="268940"/>
                    </a:xfrm>
                    <a:prstGeom prst="line">
                      <a:avLst/>
                    </a:prstGeom>
                    <a:ln w="19050">
                      <a:headEnd type="oval"/>
                    </a:ln>
                  </p:spPr>
                  <p:style>
                    <a:lnRef idx="2">
                      <a:schemeClr val="accent2"/>
                    </a:lnRef>
                    <a:fillRef idx="0">
                      <a:schemeClr val="accent2"/>
                    </a:fillRef>
                    <a:effectRef idx="1">
                      <a:schemeClr val="accent2"/>
                    </a:effectRef>
                    <a:fontRef idx="minor">
                      <a:schemeClr val="tx1"/>
                    </a:fontRef>
                  </p:style>
                </p:cxnSp>
                <p:cxnSp>
                  <p:nvCxnSpPr>
                    <p:cNvPr id="1074" name="Straight Connector 1073">
                      <a:extLst>
                        <a:ext uri="{FF2B5EF4-FFF2-40B4-BE49-F238E27FC236}">
                          <a16:creationId xmlns:a16="http://schemas.microsoft.com/office/drawing/2014/main" id="{EA444E38-9D8B-40BC-892D-A27E4796A19C}"/>
                        </a:ext>
                      </a:extLst>
                    </p:cNvPr>
                    <p:cNvCxnSpPr/>
                    <p:nvPr/>
                  </p:nvCxnSpPr>
                  <p:spPr>
                    <a:xfrm>
                      <a:off x="2926080" y="3429000"/>
                      <a:ext cx="872197" cy="0"/>
                    </a:xfrm>
                    <a:prstGeom prst="line">
                      <a:avLst/>
                    </a:prstGeom>
                    <a:ln w="19050"/>
                  </p:spPr>
                  <p:style>
                    <a:lnRef idx="2">
                      <a:schemeClr val="accent2"/>
                    </a:lnRef>
                    <a:fillRef idx="0">
                      <a:schemeClr val="accent2"/>
                    </a:fillRef>
                    <a:effectRef idx="1">
                      <a:schemeClr val="accent2"/>
                    </a:effectRef>
                    <a:fontRef idx="minor">
                      <a:schemeClr val="tx1"/>
                    </a:fontRef>
                  </p:style>
                </p:cxnSp>
                <p:cxnSp>
                  <p:nvCxnSpPr>
                    <p:cNvPr id="1076" name="Straight Connector 1075">
                      <a:extLst>
                        <a:ext uri="{FF2B5EF4-FFF2-40B4-BE49-F238E27FC236}">
                          <a16:creationId xmlns:a16="http://schemas.microsoft.com/office/drawing/2014/main" id="{62CC754E-0208-49BB-A748-44F0A55398BB}"/>
                        </a:ext>
                      </a:extLst>
                    </p:cNvPr>
                    <p:cNvCxnSpPr/>
                    <p:nvPr/>
                  </p:nvCxnSpPr>
                  <p:spPr>
                    <a:xfrm flipV="1">
                      <a:off x="3798277" y="2843971"/>
                      <a:ext cx="316523" cy="585029"/>
                    </a:xfrm>
                    <a:prstGeom prst="line">
                      <a:avLst/>
                    </a:prstGeom>
                    <a:ln w="19050">
                      <a:headEnd type="none"/>
                      <a:tailEnd type="oval"/>
                    </a:ln>
                  </p:spPr>
                  <p:style>
                    <a:lnRef idx="2">
                      <a:schemeClr val="accent2"/>
                    </a:lnRef>
                    <a:fillRef idx="0">
                      <a:schemeClr val="accent2"/>
                    </a:fillRef>
                    <a:effectRef idx="1">
                      <a:schemeClr val="accent2"/>
                    </a:effectRef>
                    <a:fontRef idx="minor">
                      <a:schemeClr val="tx1"/>
                    </a:fontRef>
                  </p:style>
                </p:cxnSp>
                <p:cxnSp>
                  <p:nvCxnSpPr>
                    <p:cNvPr id="1080" name="Connector: Elbow 1079">
                      <a:extLst>
                        <a:ext uri="{FF2B5EF4-FFF2-40B4-BE49-F238E27FC236}">
                          <a16:creationId xmlns:a16="http://schemas.microsoft.com/office/drawing/2014/main" id="{0FDB7417-8797-410C-8870-6B4802760A93}"/>
                        </a:ext>
                      </a:extLst>
                    </p:cNvPr>
                    <p:cNvCxnSpPr>
                      <a:cxnSpLocks/>
                    </p:cNvCxnSpPr>
                    <p:nvPr/>
                  </p:nvCxnSpPr>
                  <p:spPr>
                    <a:xfrm rot="16200000" flipH="1">
                      <a:off x="4106812" y="4045393"/>
                      <a:ext cx="390008" cy="307159"/>
                    </a:xfrm>
                    <a:prstGeom prst="bentConnector3">
                      <a:avLst/>
                    </a:prstGeom>
                    <a:ln w="19050">
                      <a:headEnd type="oval"/>
                      <a:tailEnd type="oval"/>
                    </a:ln>
                  </p:spPr>
                  <p:style>
                    <a:lnRef idx="2">
                      <a:schemeClr val="dk1"/>
                    </a:lnRef>
                    <a:fillRef idx="0">
                      <a:schemeClr val="dk1"/>
                    </a:fillRef>
                    <a:effectRef idx="1">
                      <a:schemeClr val="dk1"/>
                    </a:effectRef>
                    <a:fontRef idx="minor">
                      <a:schemeClr val="tx1"/>
                    </a:fontRef>
                  </p:style>
                </p:cxnSp>
                <p:cxnSp>
                  <p:nvCxnSpPr>
                    <p:cNvPr id="1085" name="Connector: Elbow 1084">
                      <a:extLst>
                        <a:ext uri="{FF2B5EF4-FFF2-40B4-BE49-F238E27FC236}">
                          <a16:creationId xmlns:a16="http://schemas.microsoft.com/office/drawing/2014/main" id="{9FD00F54-97E2-4517-85C6-4AA442191208}"/>
                        </a:ext>
                      </a:extLst>
                    </p:cNvPr>
                    <p:cNvCxnSpPr>
                      <a:cxnSpLocks/>
                      <a:stCxn id="11" idx="3"/>
                    </p:cNvCxnSpPr>
                    <p:nvPr/>
                  </p:nvCxnSpPr>
                  <p:spPr>
                    <a:xfrm rot="16200000" flipH="1">
                      <a:off x="4210742" y="4053649"/>
                      <a:ext cx="446038" cy="405835"/>
                    </a:xfrm>
                    <a:prstGeom prst="bentConnector3">
                      <a:avLst>
                        <a:gd name="adj1" fmla="val 50000"/>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96B60AD-DA3A-4184-9981-03AC3C5F5AD8}"/>
                        </a:ext>
                      </a:extLst>
                    </p:cNvPr>
                    <p:cNvCxnSpPr>
                      <a:cxnSpLocks/>
                    </p:cNvCxnSpPr>
                    <p:nvPr/>
                  </p:nvCxnSpPr>
                  <p:spPr>
                    <a:xfrm>
                      <a:off x="3281082" y="3160060"/>
                      <a:ext cx="0" cy="356489"/>
                    </a:xfrm>
                    <a:prstGeom prst="line">
                      <a:avLst/>
                    </a:prstGeom>
                    <a:ln w="19050">
                      <a:solidFill>
                        <a:srgbClr val="00B050"/>
                      </a:solidFill>
                      <a:headEnd type="oval"/>
                    </a:ln>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DDDC70A6-3200-4AFA-A236-401FE9965645}"/>
                        </a:ext>
                      </a:extLst>
                    </p:cNvPr>
                    <p:cNvCxnSpPr>
                      <a:cxnSpLocks/>
                    </p:cNvCxnSpPr>
                    <p:nvPr/>
                  </p:nvCxnSpPr>
                  <p:spPr>
                    <a:xfrm>
                      <a:off x="3281082" y="3519161"/>
                      <a:ext cx="415429" cy="0"/>
                    </a:xfrm>
                    <a:prstGeom prst="line">
                      <a:avLst/>
                    </a:prstGeom>
                    <a:ln w="190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77" name="Straight Connector 76">
                      <a:extLst>
                        <a:ext uri="{FF2B5EF4-FFF2-40B4-BE49-F238E27FC236}">
                          <a16:creationId xmlns:a16="http://schemas.microsoft.com/office/drawing/2014/main" id="{F2186417-203F-41A4-9885-AB868E0BE51D}"/>
                        </a:ext>
                      </a:extLst>
                    </p:cNvPr>
                    <p:cNvCxnSpPr>
                      <a:cxnSpLocks/>
                    </p:cNvCxnSpPr>
                    <p:nvPr/>
                  </p:nvCxnSpPr>
                  <p:spPr>
                    <a:xfrm flipH="1">
                      <a:off x="3696511" y="3516549"/>
                      <a:ext cx="4863" cy="565529"/>
                    </a:xfrm>
                    <a:prstGeom prst="line">
                      <a:avLst/>
                    </a:prstGeom>
                    <a:ln w="190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79" name="Straight Connector 78">
                      <a:extLst>
                        <a:ext uri="{FF2B5EF4-FFF2-40B4-BE49-F238E27FC236}">
                          <a16:creationId xmlns:a16="http://schemas.microsoft.com/office/drawing/2014/main" id="{292BF462-AC9D-47C7-AD8D-499931D8639C}"/>
                        </a:ext>
                      </a:extLst>
                    </p:cNvPr>
                    <p:cNvCxnSpPr>
                      <a:cxnSpLocks/>
                    </p:cNvCxnSpPr>
                    <p:nvPr/>
                  </p:nvCxnSpPr>
                  <p:spPr>
                    <a:xfrm>
                      <a:off x="3702905" y="4080810"/>
                      <a:ext cx="605305" cy="0"/>
                    </a:xfrm>
                    <a:prstGeom prst="line">
                      <a:avLst/>
                    </a:prstGeom>
                    <a:ln w="190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81" name="Straight Connector 80">
                      <a:extLst>
                        <a:ext uri="{FF2B5EF4-FFF2-40B4-BE49-F238E27FC236}">
                          <a16:creationId xmlns:a16="http://schemas.microsoft.com/office/drawing/2014/main" id="{1B6BE37C-0983-417B-8E10-F589813F9C1F}"/>
                        </a:ext>
                      </a:extLst>
                    </p:cNvPr>
                    <p:cNvCxnSpPr>
                      <a:cxnSpLocks/>
                    </p:cNvCxnSpPr>
                    <p:nvPr/>
                  </p:nvCxnSpPr>
                  <p:spPr>
                    <a:xfrm flipV="1">
                      <a:off x="4308210" y="4003827"/>
                      <a:ext cx="0" cy="79737"/>
                    </a:xfrm>
                    <a:prstGeom prst="line">
                      <a:avLst/>
                    </a:prstGeom>
                    <a:ln w="19050">
                      <a:solidFill>
                        <a:srgbClr val="00B050"/>
                      </a:solidFill>
                      <a:headEnd type="none"/>
                      <a:tailEnd type="oval"/>
                    </a:ln>
                  </p:spPr>
                  <p:style>
                    <a:lnRef idx="2">
                      <a:schemeClr val="accent6"/>
                    </a:lnRef>
                    <a:fillRef idx="0">
                      <a:schemeClr val="accent6"/>
                    </a:fillRef>
                    <a:effectRef idx="1">
                      <a:schemeClr val="accent6"/>
                    </a:effectRef>
                    <a:fontRef idx="minor">
                      <a:schemeClr val="tx1"/>
                    </a:fontRef>
                  </p:style>
                </p:cxnSp>
                <p:pic>
                  <p:nvPicPr>
                    <p:cNvPr id="95" name="Picture 20" descr="MQ-3 Alcohol Benzene Ethanol Gas Sensor Detector Module MQ3 For Arduino |  Shopee Malaysia">
                      <a:extLst>
                        <a:ext uri="{FF2B5EF4-FFF2-40B4-BE49-F238E27FC236}">
                          <a16:creationId xmlns:a16="http://schemas.microsoft.com/office/drawing/2014/main" id="{C6A706BF-F027-423B-B65B-165DFD7AE6B0}"/>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0000" b="90000" l="10000" r="91429">
                                  <a14:backgroundMark x1="81000" y1="39571" x2="84000" y2="64429"/>
                                  <a14:backgroundMark x1="88286" y1="39714" x2="88286" y2="62429"/>
                                  <a14:backgroundMark x1="85714" y1="39000" x2="84286" y2="56000"/>
                                  <a14:backgroundMark x1="84286" y1="56000" x2="86714" y2="43714"/>
                                  <a14:backgroundMark x1="86714" y1="43714" x2="88429" y2="51000"/>
                                  <a14:backgroundMark x1="88429" y1="51000" x2="92429" y2="44286"/>
                                  <a14:backgroundMark x1="92429" y1="44286" x2="92429" y2="44286"/>
                                  <a14:backgroundMark x1="91143" y1="44000" x2="91000" y2="52857"/>
                                  <a14:backgroundMark x1="91000" y1="52857" x2="91143" y2="48143"/>
                                </a14:backgroundRemoval>
                              </a14:imgEffect>
                            </a14:imgLayer>
                          </a14:imgProps>
                        </a:ext>
                        <a:ext uri="{28A0092B-C50C-407E-A947-70E740481C1C}">
                          <a14:useLocalDpi xmlns:a14="http://schemas.microsoft.com/office/drawing/2010/main" val="0"/>
                        </a:ext>
                      </a:extLst>
                    </a:blip>
                    <a:srcRect l="9682" t="30898" r="19103" b="31009"/>
                    <a:stretch/>
                  </p:blipFill>
                  <p:spPr bwMode="auto">
                    <a:xfrm rot="5400000">
                      <a:off x="4852091" y="3106250"/>
                      <a:ext cx="1184392" cy="713803"/>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or: Elbow 101">
                      <a:extLst>
                        <a:ext uri="{FF2B5EF4-FFF2-40B4-BE49-F238E27FC236}">
                          <a16:creationId xmlns:a16="http://schemas.microsoft.com/office/drawing/2014/main" id="{82BA958F-F2B3-4826-B3B6-A3C1E5306A54}"/>
                        </a:ext>
                      </a:extLst>
                    </p:cNvPr>
                    <p:cNvCxnSpPr/>
                    <p:nvPr/>
                  </p:nvCxnSpPr>
                  <p:spPr>
                    <a:xfrm rot="16200000" flipH="1">
                      <a:off x="5207778" y="4156630"/>
                      <a:ext cx="424240" cy="221673"/>
                    </a:xfrm>
                    <a:prstGeom prst="bentConnector3">
                      <a:avLst>
                        <a:gd name="adj1" fmla="val 99639"/>
                      </a:avLst>
                    </a:prstGeom>
                    <a:ln w="190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BE3B73-2561-4483-B0C0-36883319982F}"/>
                        </a:ext>
                      </a:extLst>
                    </p:cNvPr>
                    <p:cNvCxnSpPr/>
                    <p:nvPr/>
                  </p:nvCxnSpPr>
                  <p:spPr>
                    <a:xfrm>
                      <a:off x="5387454" y="4055346"/>
                      <a:ext cx="0" cy="338629"/>
                    </a:xfrm>
                    <a:prstGeom prst="line">
                      <a:avLst/>
                    </a:prstGeom>
                    <a:ln w="19050">
                      <a:headEnd type="oval"/>
                    </a:ln>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68D91CBD-15AF-437C-9332-EC81C5EF9CC5}"/>
                        </a:ext>
                      </a:extLst>
                    </p:cNvPr>
                    <p:cNvCxnSpPr/>
                    <p:nvPr/>
                  </p:nvCxnSpPr>
                  <p:spPr>
                    <a:xfrm>
                      <a:off x="5390866" y="4393975"/>
                      <a:ext cx="139869" cy="0"/>
                    </a:xfrm>
                    <a:prstGeom prst="line">
                      <a:avLst/>
                    </a:prstGeom>
                    <a:ln w="19050">
                      <a:tailEnd type="oval"/>
                    </a:ln>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9CB9D1C4-00F3-4489-BD25-435AB50972A0}"/>
                        </a:ext>
                      </a:extLst>
                    </p:cNvPr>
                    <p:cNvCxnSpPr>
                      <a:cxnSpLocks/>
                    </p:cNvCxnSpPr>
                    <p:nvPr/>
                  </p:nvCxnSpPr>
                  <p:spPr>
                    <a:xfrm flipH="1">
                      <a:off x="3183613" y="3160060"/>
                      <a:ext cx="3139" cy="993873"/>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67F40B2-EA83-4DEB-BBE0-25576404E7A9}"/>
                        </a:ext>
                      </a:extLst>
                    </p:cNvPr>
                    <p:cNvCxnSpPr>
                      <a:cxnSpLocks/>
                    </p:cNvCxnSpPr>
                    <p:nvPr/>
                  </p:nvCxnSpPr>
                  <p:spPr>
                    <a:xfrm>
                      <a:off x="3183613" y="4153933"/>
                      <a:ext cx="2305645" cy="261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19591C75-EB10-401A-8D0A-072E7850302E}"/>
                        </a:ext>
                      </a:extLst>
                    </p:cNvPr>
                    <p:cNvCxnSpPr>
                      <a:cxnSpLocks/>
                    </p:cNvCxnSpPr>
                    <p:nvPr/>
                  </p:nvCxnSpPr>
                  <p:spPr>
                    <a:xfrm flipV="1">
                      <a:off x="5489258" y="4055349"/>
                      <a:ext cx="0" cy="98584"/>
                    </a:xfrm>
                    <a:prstGeom prst="line">
                      <a:avLst/>
                    </a:prstGeom>
                    <a:ln w="12700">
                      <a:solidFill>
                        <a:srgbClr val="00B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3C6D03FA-BD8B-45E3-89E3-A36AACD7D1F5}"/>
                        </a:ext>
                      </a:extLst>
                    </p:cNvPr>
                    <p:cNvCxnSpPr>
                      <a:cxnSpLocks/>
                    </p:cNvCxnSpPr>
                    <p:nvPr/>
                  </p:nvCxnSpPr>
                  <p:spPr>
                    <a:xfrm>
                      <a:off x="6203117" y="4082078"/>
                      <a:ext cx="210510" cy="311897"/>
                    </a:xfrm>
                    <a:prstGeom prst="line">
                      <a:avLst/>
                    </a:prstGeom>
                    <a:ln w="19050">
                      <a:headEnd type="oval"/>
                      <a:tailEnd type="oval"/>
                    </a:ln>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9A5204CC-C9F2-4CDF-98D8-05B251924D96}"/>
                        </a:ext>
                      </a:extLst>
                    </p:cNvPr>
                    <p:cNvCxnSpPr>
                      <a:cxnSpLocks/>
                    </p:cNvCxnSpPr>
                    <p:nvPr/>
                  </p:nvCxnSpPr>
                  <p:spPr>
                    <a:xfrm>
                      <a:off x="6013622" y="4104641"/>
                      <a:ext cx="0" cy="1600834"/>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1EBA72F-C731-4FE9-B11E-E0E1BCF7D797}"/>
                        </a:ext>
                      </a:extLst>
                    </p:cNvPr>
                    <p:cNvCxnSpPr>
                      <a:cxnSpLocks/>
                    </p:cNvCxnSpPr>
                    <p:nvPr/>
                  </p:nvCxnSpPr>
                  <p:spPr>
                    <a:xfrm>
                      <a:off x="6648855" y="3550596"/>
                      <a:ext cx="130035" cy="843379"/>
                    </a:xfrm>
                    <a:prstGeom prst="line">
                      <a:avLst/>
                    </a:prstGeom>
                    <a:ln w="19050">
                      <a:headEnd type="oval"/>
                      <a:tailEnd type="oval"/>
                    </a:ln>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AEA2B5E2-BC10-41EE-AE77-C3B73CE6EF69}"/>
                        </a:ext>
                      </a:extLst>
                    </p:cNvPr>
                    <p:cNvCxnSpPr>
                      <a:cxnSpLocks/>
                    </p:cNvCxnSpPr>
                    <p:nvPr/>
                  </p:nvCxnSpPr>
                  <p:spPr>
                    <a:xfrm>
                      <a:off x="6914652" y="4055345"/>
                      <a:ext cx="869274" cy="4786"/>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C8FA895-83E6-42DC-ABB8-8F5B4E8D9E00}"/>
                        </a:ext>
                      </a:extLst>
                    </p:cNvPr>
                    <p:cNvCxnSpPr>
                      <a:cxnSpLocks/>
                    </p:cNvCxnSpPr>
                    <p:nvPr/>
                  </p:nvCxnSpPr>
                  <p:spPr>
                    <a:xfrm flipH="1">
                      <a:off x="7772917" y="4055346"/>
                      <a:ext cx="11009" cy="175378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162" name="Picture 24" descr="TE Connectivity 220Ω Carbon Film Resistor 1W ±5% CFR100J220R | RS Components">
                    <a:extLst>
                      <a:ext uri="{FF2B5EF4-FFF2-40B4-BE49-F238E27FC236}">
                        <a16:creationId xmlns:a16="http://schemas.microsoft.com/office/drawing/2014/main" id="{8C53F833-1E72-43D8-99DB-07754CE42685}"/>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t="2997" r="7263"/>
                  <a:stretch/>
                </p:blipFill>
                <p:spPr bwMode="auto">
                  <a:xfrm rot="3351632">
                    <a:off x="4470338" y="3651046"/>
                    <a:ext cx="957892" cy="563077"/>
                  </a:xfrm>
                  <a:prstGeom prst="rect">
                    <a:avLst/>
                  </a:prstGeom>
                  <a:noFill/>
                  <a:extLst>
                    <a:ext uri="{909E8E84-426E-40DD-AFC4-6F175D3DCCD1}">
                      <a14:hiddenFill xmlns:a14="http://schemas.microsoft.com/office/drawing/2010/main">
                        <a:solidFill>
                          <a:srgbClr val="FFFFFF"/>
                        </a:solidFill>
                      </a14:hiddenFill>
                    </a:ext>
                  </a:extLst>
                </p:spPr>
              </p:pic>
              <p:cxnSp>
                <p:nvCxnSpPr>
                  <p:cNvPr id="1166" name="Straight Connector 1165">
                    <a:extLst>
                      <a:ext uri="{FF2B5EF4-FFF2-40B4-BE49-F238E27FC236}">
                        <a16:creationId xmlns:a16="http://schemas.microsoft.com/office/drawing/2014/main" id="{41CEB6F3-1835-44C4-98E3-50C6EAEDFE79}"/>
                      </a:ext>
                    </a:extLst>
                  </p:cNvPr>
                  <p:cNvCxnSpPr>
                    <a:cxnSpLocks/>
                  </p:cNvCxnSpPr>
                  <p:nvPr/>
                </p:nvCxnSpPr>
                <p:spPr>
                  <a:xfrm>
                    <a:off x="4866968" y="3520883"/>
                    <a:ext cx="14749" cy="970449"/>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6CB33B6D-796F-41D0-8148-AAB8B2DC7333}"/>
                      </a:ext>
                    </a:extLst>
                  </p:cNvPr>
                  <p:cNvCxnSpPr>
                    <a:cxnSpLocks/>
                  </p:cNvCxnSpPr>
                  <p:nvPr/>
                </p:nvCxnSpPr>
                <p:spPr>
                  <a:xfrm>
                    <a:off x="4881717" y="4486998"/>
                    <a:ext cx="116806" cy="0"/>
                  </a:xfrm>
                  <a:prstGeom prst="line">
                    <a:avLst/>
                  </a:prstGeom>
                  <a:ln w="1905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174" name="Connector: Elbow 1173">
                    <a:extLst>
                      <a:ext uri="{FF2B5EF4-FFF2-40B4-BE49-F238E27FC236}">
                        <a16:creationId xmlns:a16="http://schemas.microsoft.com/office/drawing/2014/main" id="{0D508E40-06AA-44EC-9411-39B4E5D1C834}"/>
                      </a:ext>
                    </a:extLst>
                  </p:cNvPr>
                  <p:cNvCxnSpPr>
                    <a:cxnSpLocks/>
                  </p:cNvCxnSpPr>
                  <p:nvPr/>
                </p:nvCxnSpPr>
                <p:spPr>
                  <a:xfrm rot="10800000" flipV="1">
                    <a:off x="4727377" y="3137936"/>
                    <a:ext cx="4909879" cy="2837044"/>
                  </a:xfrm>
                  <a:prstGeom prst="bentConnector3">
                    <a:avLst>
                      <a:gd name="adj1" fmla="val -12780"/>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8FFE48FD-DF88-4D1C-B0B6-D7C10371D433}"/>
                      </a:ext>
                    </a:extLst>
                  </p:cNvPr>
                  <p:cNvCxnSpPr>
                    <a:cxnSpLocks/>
                  </p:cNvCxnSpPr>
                  <p:nvPr/>
                </p:nvCxnSpPr>
                <p:spPr>
                  <a:xfrm flipV="1">
                    <a:off x="4866968" y="2937136"/>
                    <a:ext cx="0" cy="244088"/>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4E02EFEB-81DE-4CC3-95DF-12CEB1274790}"/>
                      </a:ext>
                    </a:extLst>
                  </p:cNvPr>
                  <p:cNvCxnSpPr>
                    <a:cxnSpLocks/>
                  </p:cNvCxnSpPr>
                  <p:nvPr/>
                </p:nvCxnSpPr>
                <p:spPr>
                  <a:xfrm flipH="1">
                    <a:off x="4727643" y="2937136"/>
                    <a:ext cx="13932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5" name="Straight Connector 1184">
                    <a:extLst>
                      <a:ext uri="{FF2B5EF4-FFF2-40B4-BE49-F238E27FC236}">
                        <a16:creationId xmlns:a16="http://schemas.microsoft.com/office/drawing/2014/main" id="{A8492705-C8D8-4F1E-ACBB-E03B9CCB69C9}"/>
                      </a:ext>
                    </a:extLst>
                  </p:cNvPr>
                  <p:cNvCxnSpPr>
                    <a:cxnSpLocks/>
                  </p:cNvCxnSpPr>
                  <p:nvPr/>
                </p:nvCxnSpPr>
                <p:spPr>
                  <a:xfrm>
                    <a:off x="4735017" y="2937136"/>
                    <a:ext cx="0" cy="30378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632813-018A-4EC4-8805-F9DBE359BB47}"/>
                      </a:ext>
                    </a:extLst>
                  </p:cNvPr>
                  <p:cNvCxnSpPr>
                    <a:cxnSpLocks/>
                  </p:cNvCxnSpPr>
                  <p:nvPr/>
                </p:nvCxnSpPr>
                <p:spPr>
                  <a:xfrm>
                    <a:off x="6856134" y="388883"/>
                    <a:ext cx="0" cy="2455088"/>
                  </a:xfrm>
                  <a:prstGeom prst="line">
                    <a:avLst/>
                  </a:prstGeom>
                  <a:ln>
                    <a:headEnd type="none"/>
                    <a:tailEnd type="oval"/>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FBFA164F-1EEF-4684-B684-9767F5BA7368}"/>
                      </a:ext>
                    </a:extLst>
                  </p:cNvPr>
                  <p:cNvCxnSpPr>
                    <a:cxnSpLocks/>
                  </p:cNvCxnSpPr>
                  <p:nvPr/>
                </p:nvCxnSpPr>
                <p:spPr>
                  <a:xfrm flipH="1">
                    <a:off x="6946536" y="753625"/>
                    <a:ext cx="2194" cy="2183511"/>
                  </a:xfrm>
                  <a:prstGeom prst="line">
                    <a:avLst/>
                  </a:prstGeom>
                  <a:ln>
                    <a:tailEnd type="oval"/>
                  </a:ln>
                </p:spPr>
                <p:style>
                  <a:lnRef idx="3">
                    <a:schemeClr val="accent1"/>
                  </a:lnRef>
                  <a:fillRef idx="0">
                    <a:schemeClr val="accent1"/>
                  </a:fillRef>
                  <a:effectRef idx="2">
                    <a:schemeClr val="accent1"/>
                  </a:effectRef>
                  <a:fontRef idx="minor">
                    <a:schemeClr val="tx1"/>
                  </a:fontRef>
                </p:style>
              </p:cxnSp>
              <p:cxnSp>
                <p:nvCxnSpPr>
                  <p:cNvPr id="1192" name="Straight Connector 1191">
                    <a:extLst>
                      <a:ext uri="{FF2B5EF4-FFF2-40B4-BE49-F238E27FC236}">
                        <a16:creationId xmlns:a16="http://schemas.microsoft.com/office/drawing/2014/main" id="{7A01636F-E8EE-44E9-8186-E88255CAF11B}"/>
                      </a:ext>
                    </a:extLst>
                  </p:cNvPr>
                  <p:cNvCxnSpPr>
                    <a:cxnSpLocks/>
                  </p:cNvCxnSpPr>
                  <p:nvPr/>
                </p:nvCxnSpPr>
                <p:spPr>
                  <a:xfrm flipV="1">
                    <a:off x="2024332" y="2867330"/>
                    <a:ext cx="224287" cy="1037931"/>
                  </a:xfrm>
                  <a:prstGeom prst="line">
                    <a:avLst/>
                  </a:prstGeom>
                  <a:ln w="19050">
                    <a:headEnd type="oval"/>
                    <a:tailEnd type="oval"/>
                  </a:ln>
                </p:spPr>
                <p:style>
                  <a:lnRef idx="2">
                    <a:schemeClr val="accent2"/>
                  </a:lnRef>
                  <a:fillRef idx="0">
                    <a:schemeClr val="accent2"/>
                  </a:fillRef>
                  <a:effectRef idx="1">
                    <a:schemeClr val="accent2"/>
                  </a:effectRef>
                  <a:fontRef idx="minor">
                    <a:schemeClr val="tx1"/>
                  </a:fontRef>
                </p:style>
              </p:cxnSp>
              <p:cxnSp>
                <p:nvCxnSpPr>
                  <p:cNvPr id="1194" name="Straight Connector 1193">
                    <a:extLst>
                      <a:ext uri="{FF2B5EF4-FFF2-40B4-BE49-F238E27FC236}">
                        <a16:creationId xmlns:a16="http://schemas.microsoft.com/office/drawing/2014/main" id="{D91ED398-CE3E-4898-8F42-888A4C73A493}"/>
                      </a:ext>
                    </a:extLst>
                  </p:cNvPr>
                  <p:cNvCxnSpPr>
                    <a:cxnSpLocks/>
                  </p:cNvCxnSpPr>
                  <p:nvPr/>
                </p:nvCxnSpPr>
                <p:spPr>
                  <a:xfrm flipV="1">
                    <a:off x="2113491" y="2935370"/>
                    <a:ext cx="221135" cy="969892"/>
                  </a:xfrm>
                  <a:prstGeom prst="line">
                    <a:avLst/>
                  </a:prstGeom>
                  <a:ln w="19050">
                    <a:headEnd type="oval"/>
                    <a:tailEnd type="oval"/>
                  </a:ln>
                </p:spPr>
                <p:style>
                  <a:lnRef idx="2">
                    <a:schemeClr val="accent1"/>
                  </a:lnRef>
                  <a:fillRef idx="0">
                    <a:schemeClr val="accent1"/>
                  </a:fillRef>
                  <a:effectRef idx="1">
                    <a:schemeClr val="accent1"/>
                  </a:effectRef>
                  <a:fontRef idx="minor">
                    <a:schemeClr val="tx1"/>
                  </a:fontRef>
                </p:style>
              </p:cxnSp>
              <p:cxnSp>
                <p:nvCxnSpPr>
                  <p:cNvPr id="1200" name="Straight Connector 1199">
                    <a:extLst>
                      <a:ext uri="{FF2B5EF4-FFF2-40B4-BE49-F238E27FC236}">
                        <a16:creationId xmlns:a16="http://schemas.microsoft.com/office/drawing/2014/main" id="{E5BC2D39-6F4F-4278-B41C-2E7321485D71}"/>
                      </a:ext>
                    </a:extLst>
                  </p:cNvPr>
                  <p:cNvCxnSpPr>
                    <a:cxnSpLocks/>
                  </p:cNvCxnSpPr>
                  <p:nvPr/>
                </p:nvCxnSpPr>
                <p:spPr>
                  <a:xfrm flipV="1">
                    <a:off x="2205613" y="3707842"/>
                    <a:ext cx="0" cy="194082"/>
                  </a:xfrm>
                  <a:prstGeom prst="line">
                    <a:avLst/>
                  </a:prstGeom>
                  <a:ln w="19050">
                    <a:headEnd type="oval"/>
                  </a:ln>
                </p:spPr>
                <p:style>
                  <a:lnRef idx="2">
                    <a:schemeClr val="dk1"/>
                  </a:lnRef>
                  <a:fillRef idx="0">
                    <a:schemeClr val="dk1"/>
                  </a:fillRef>
                  <a:effectRef idx="1">
                    <a:schemeClr val="dk1"/>
                  </a:effectRef>
                  <a:fontRef idx="minor">
                    <a:schemeClr val="tx1"/>
                  </a:fontRef>
                </p:style>
              </p:cxnSp>
              <p:cxnSp>
                <p:nvCxnSpPr>
                  <p:cNvPr id="1202" name="Straight Connector 1201">
                    <a:extLst>
                      <a:ext uri="{FF2B5EF4-FFF2-40B4-BE49-F238E27FC236}">
                        <a16:creationId xmlns:a16="http://schemas.microsoft.com/office/drawing/2014/main" id="{3109E59B-3DD8-4B18-9FE9-1F93DD3E8564}"/>
                      </a:ext>
                    </a:extLst>
                  </p:cNvPr>
                  <p:cNvCxnSpPr>
                    <a:cxnSpLocks/>
                  </p:cNvCxnSpPr>
                  <p:nvPr/>
                </p:nvCxnSpPr>
                <p:spPr>
                  <a:xfrm>
                    <a:off x="2205613" y="3714516"/>
                    <a:ext cx="205991"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1205" name="Straight Connector 1204">
                    <a:extLst>
                      <a:ext uri="{FF2B5EF4-FFF2-40B4-BE49-F238E27FC236}">
                        <a16:creationId xmlns:a16="http://schemas.microsoft.com/office/drawing/2014/main" id="{C3B625DC-CD03-46F6-A66B-F5ADE1C8A8FC}"/>
                      </a:ext>
                    </a:extLst>
                  </p:cNvPr>
                  <p:cNvCxnSpPr>
                    <a:cxnSpLocks/>
                  </p:cNvCxnSpPr>
                  <p:nvPr/>
                </p:nvCxnSpPr>
                <p:spPr>
                  <a:xfrm>
                    <a:off x="2411604" y="3707842"/>
                    <a:ext cx="1" cy="686133"/>
                  </a:xfrm>
                  <a:prstGeom prst="line">
                    <a:avLst/>
                  </a:prstGeom>
                  <a:ln w="19050"/>
                </p:spPr>
                <p:style>
                  <a:lnRef idx="2">
                    <a:schemeClr val="dk1"/>
                  </a:lnRef>
                  <a:fillRef idx="0">
                    <a:schemeClr val="dk1"/>
                  </a:fillRef>
                  <a:effectRef idx="1">
                    <a:schemeClr val="dk1"/>
                  </a:effectRef>
                  <a:fontRef idx="minor">
                    <a:schemeClr val="tx1"/>
                  </a:fontRef>
                </p:style>
              </p:cxnSp>
              <p:cxnSp>
                <p:nvCxnSpPr>
                  <p:cNvPr id="1209" name="Straight Connector 1208">
                    <a:extLst>
                      <a:ext uri="{FF2B5EF4-FFF2-40B4-BE49-F238E27FC236}">
                        <a16:creationId xmlns:a16="http://schemas.microsoft.com/office/drawing/2014/main" id="{AD74127C-5884-40B7-97DF-4C3C0844BFC5}"/>
                      </a:ext>
                    </a:extLst>
                  </p:cNvPr>
                  <p:cNvCxnSpPr>
                    <a:cxnSpLocks/>
                  </p:cNvCxnSpPr>
                  <p:nvPr/>
                </p:nvCxnSpPr>
                <p:spPr>
                  <a:xfrm flipV="1">
                    <a:off x="2291024" y="3804883"/>
                    <a:ext cx="0" cy="97042"/>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1" name="Straight Connector 1210">
                    <a:extLst>
                      <a:ext uri="{FF2B5EF4-FFF2-40B4-BE49-F238E27FC236}">
                        <a16:creationId xmlns:a16="http://schemas.microsoft.com/office/drawing/2014/main" id="{3381E78A-7B8D-4370-8F60-1FCFD04848C5}"/>
                      </a:ext>
                    </a:extLst>
                  </p:cNvPr>
                  <p:cNvCxnSpPr>
                    <a:cxnSpLocks/>
                  </p:cNvCxnSpPr>
                  <p:nvPr/>
                </p:nvCxnSpPr>
                <p:spPr>
                  <a:xfrm>
                    <a:off x="2291024" y="3816389"/>
                    <a:ext cx="21603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a:extLst>
                      <a:ext uri="{FF2B5EF4-FFF2-40B4-BE49-F238E27FC236}">
                        <a16:creationId xmlns:a16="http://schemas.microsoft.com/office/drawing/2014/main" id="{DAAC6073-2F65-43E3-B085-F6C46BFE0AEF}"/>
                      </a:ext>
                    </a:extLst>
                  </p:cNvPr>
                  <p:cNvCxnSpPr>
                    <a:cxnSpLocks/>
                  </p:cNvCxnSpPr>
                  <p:nvPr/>
                </p:nvCxnSpPr>
                <p:spPr>
                  <a:xfrm>
                    <a:off x="2507063" y="3804883"/>
                    <a:ext cx="0" cy="6747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20" name="Picture 24" descr="TE Connectivity 220Ω Carbon Film Resistor 1W ±5% CFR100J220R | RS Components">
                    <a:extLst>
                      <a:ext uri="{FF2B5EF4-FFF2-40B4-BE49-F238E27FC236}">
                        <a16:creationId xmlns:a16="http://schemas.microsoft.com/office/drawing/2014/main" id="{400BA13E-B186-4886-82F7-DB3FAFFC7CFF}"/>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t="2997" r="7263"/>
                  <a:stretch/>
                </p:blipFill>
                <p:spPr bwMode="auto">
                  <a:xfrm rot="2442097">
                    <a:off x="6417460" y="3528865"/>
                    <a:ext cx="716820" cy="421368"/>
                  </a:xfrm>
                  <a:prstGeom prst="rect">
                    <a:avLst/>
                  </a:prstGeom>
                  <a:noFill/>
                  <a:extLst>
                    <a:ext uri="{909E8E84-426E-40DD-AFC4-6F175D3DCCD1}">
                      <a14:hiddenFill xmlns:a14="http://schemas.microsoft.com/office/drawing/2010/main">
                        <a:solidFill>
                          <a:srgbClr val="FFFFFF"/>
                        </a:solidFill>
                      </a14:hiddenFill>
                    </a:ext>
                  </a:extLst>
                </p:spPr>
              </p:pic>
            </p:grpSp>
            <p:pic>
              <p:nvPicPr>
                <p:cNvPr id="326" name="Picture 26" descr="Breadboards for Beginners in Electronics">
                  <a:extLst>
                    <a:ext uri="{FF2B5EF4-FFF2-40B4-BE49-F238E27FC236}">
                      <a16:creationId xmlns:a16="http://schemas.microsoft.com/office/drawing/2014/main" id="{67AD3EC7-89BE-4FCA-85B8-AC4604EEBE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800000">
                  <a:off x="3517291" y="733921"/>
                  <a:ext cx="2446600" cy="1845373"/>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8" descr="Ultrasonic Sensor HC-SR04 With PIC Microcontroller • Trion Projects">
                  <a:extLst>
                    <a:ext uri="{FF2B5EF4-FFF2-40B4-BE49-F238E27FC236}">
                      <a16:creationId xmlns:a16="http://schemas.microsoft.com/office/drawing/2014/main" id="{A6717ED7-329D-4863-8BD4-7AB8F001F3B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5183" y="1578092"/>
                  <a:ext cx="1173596" cy="549598"/>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8" descr="Ultrasonic Sensor HC-SR04 With PIC Microcontroller • Trion Projects">
                  <a:extLst>
                    <a:ext uri="{FF2B5EF4-FFF2-40B4-BE49-F238E27FC236}">
                      <a16:creationId xmlns:a16="http://schemas.microsoft.com/office/drawing/2014/main" id="{58FA5B36-587D-4B02-A80E-CC8C62916C1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7021" y="613537"/>
                  <a:ext cx="1195060" cy="567688"/>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30" descr="Yellow Led Icon On White Background. Led Sign. Light Emitting Diode. Flat  Style. LED Stock Illustration - Illustration of indicator, diode: 175481595">
                  <a:extLst>
                    <a:ext uri="{FF2B5EF4-FFF2-40B4-BE49-F238E27FC236}">
                      <a16:creationId xmlns:a16="http://schemas.microsoft.com/office/drawing/2014/main" id="{F1E3A376-B4BA-41AB-BA81-F69B96369635}"/>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35797" t="8517" r="40249" b="7588"/>
                <a:stretch/>
              </p:blipFill>
              <p:spPr bwMode="auto">
                <a:xfrm>
                  <a:off x="5095727" y="1459264"/>
                  <a:ext cx="187702" cy="516797"/>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30" descr="Yellow Led Icon On White Background. Led Sign. Light Emitting Diode. Flat  Style. LED Stock Illustration - Illustration of indicator, diode: 175481595">
                  <a:extLst>
                    <a:ext uri="{FF2B5EF4-FFF2-40B4-BE49-F238E27FC236}">
                      <a16:creationId xmlns:a16="http://schemas.microsoft.com/office/drawing/2014/main" id="{CB6CA096-3C03-4F62-8B70-14DC57510D78}"/>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l="35797" t="8517" r="40249" b="7588"/>
                <a:stretch/>
              </p:blipFill>
              <p:spPr bwMode="auto">
                <a:xfrm>
                  <a:off x="3741966" y="797230"/>
                  <a:ext cx="187702" cy="516797"/>
                </a:xfrm>
                <a:prstGeom prst="rect">
                  <a:avLst/>
                </a:prstGeom>
                <a:noFill/>
                <a:extLst>
                  <a:ext uri="{909E8E84-426E-40DD-AFC4-6F175D3DCCD1}">
                    <a14:hiddenFill xmlns:a14="http://schemas.microsoft.com/office/drawing/2010/main">
                      <a:solidFill>
                        <a:srgbClr val="FFFFFF"/>
                      </a:solidFill>
                    </a14:hiddenFill>
                  </a:ext>
                </a:extLst>
              </p:spPr>
            </p:pic>
            <p:cxnSp>
              <p:nvCxnSpPr>
                <p:cNvPr id="333" name="Straight Connector 332">
                  <a:extLst>
                    <a:ext uri="{FF2B5EF4-FFF2-40B4-BE49-F238E27FC236}">
                      <a16:creationId xmlns:a16="http://schemas.microsoft.com/office/drawing/2014/main" id="{0A18BDED-6B9C-4506-9F1C-F1E97B752E5F}"/>
                    </a:ext>
                  </a:extLst>
                </p:cNvPr>
                <p:cNvCxnSpPr>
                  <a:cxnSpLocks/>
                </p:cNvCxnSpPr>
                <p:nvPr/>
              </p:nvCxnSpPr>
              <p:spPr>
                <a:xfrm flipH="1">
                  <a:off x="8300528" y="4966683"/>
                  <a:ext cx="324612" cy="0"/>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7F5A58F-2851-40DC-A0C0-FB9C30F3FCF7}"/>
                    </a:ext>
                  </a:extLst>
                </p:cNvPr>
                <p:cNvCxnSpPr>
                  <a:cxnSpLocks/>
                </p:cNvCxnSpPr>
                <p:nvPr/>
              </p:nvCxnSpPr>
              <p:spPr>
                <a:xfrm flipV="1">
                  <a:off x="8300528" y="2371940"/>
                  <a:ext cx="0" cy="25947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474F05F4-148B-4F60-8A5C-6213819CCFAB}"/>
                    </a:ext>
                  </a:extLst>
                </p:cNvPr>
                <p:cNvCxnSpPr>
                  <a:cxnSpLocks/>
                </p:cNvCxnSpPr>
                <p:nvPr/>
              </p:nvCxnSpPr>
              <p:spPr>
                <a:xfrm flipH="1">
                  <a:off x="5773756" y="2371940"/>
                  <a:ext cx="2526772" cy="0"/>
                </a:xfrm>
                <a:prstGeom prst="line">
                  <a:avLst/>
                </a:prstGeom>
                <a:ln w="19050">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2297946-EB0D-473A-B2CD-3310DB886294}"/>
                    </a:ext>
                  </a:extLst>
                </p:cNvPr>
                <p:cNvCxnSpPr>
                  <a:cxnSpLocks/>
                </p:cNvCxnSpPr>
                <p:nvPr/>
              </p:nvCxnSpPr>
              <p:spPr>
                <a:xfrm flipH="1">
                  <a:off x="8178282" y="4299509"/>
                  <a:ext cx="446858" cy="0"/>
                </a:xfrm>
                <a:prstGeom prst="line">
                  <a:avLst/>
                </a:prstGeom>
                <a:ln>
                  <a:headEnd type="oval"/>
                </a:ln>
              </p:spPr>
              <p:style>
                <a:lnRef idx="3">
                  <a:schemeClr val="dk1"/>
                </a:lnRef>
                <a:fillRef idx="0">
                  <a:schemeClr val="dk1"/>
                </a:fillRef>
                <a:effectRef idx="2">
                  <a:schemeClr val="dk1"/>
                </a:effectRef>
                <a:fontRef idx="minor">
                  <a:schemeClr val="tx1"/>
                </a:fontRef>
              </p:style>
            </p:cxnSp>
            <p:cxnSp>
              <p:nvCxnSpPr>
                <p:cNvPr id="345" name="Straight Connector 344">
                  <a:extLst>
                    <a:ext uri="{FF2B5EF4-FFF2-40B4-BE49-F238E27FC236}">
                      <a16:creationId xmlns:a16="http://schemas.microsoft.com/office/drawing/2014/main" id="{30AD0380-A0FF-42EC-9113-8591C4405BF9}"/>
                    </a:ext>
                  </a:extLst>
                </p:cNvPr>
                <p:cNvCxnSpPr>
                  <a:cxnSpLocks/>
                </p:cNvCxnSpPr>
                <p:nvPr/>
              </p:nvCxnSpPr>
              <p:spPr>
                <a:xfrm flipH="1" flipV="1">
                  <a:off x="8165968" y="2449150"/>
                  <a:ext cx="12314" cy="1850360"/>
                </a:xfrm>
                <a:prstGeom prst="line">
                  <a:avLst/>
                </a:prstGeom>
              </p:spPr>
              <p:style>
                <a:lnRef idx="3">
                  <a:schemeClr val="dk1"/>
                </a:lnRef>
                <a:fillRef idx="0">
                  <a:schemeClr val="dk1"/>
                </a:fillRef>
                <a:effectRef idx="2">
                  <a:schemeClr val="dk1"/>
                </a:effectRef>
                <a:fontRef idx="minor">
                  <a:schemeClr val="tx1"/>
                </a:fontRef>
              </p:style>
            </p:cxnSp>
            <p:cxnSp>
              <p:nvCxnSpPr>
                <p:cNvPr id="348" name="Straight Connector 347">
                  <a:extLst>
                    <a:ext uri="{FF2B5EF4-FFF2-40B4-BE49-F238E27FC236}">
                      <a16:creationId xmlns:a16="http://schemas.microsoft.com/office/drawing/2014/main" id="{685A69E8-9327-4E4A-A225-81A20996E53B}"/>
                    </a:ext>
                  </a:extLst>
                </p:cNvPr>
                <p:cNvCxnSpPr>
                  <a:cxnSpLocks/>
                </p:cNvCxnSpPr>
                <p:nvPr/>
              </p:nvCxnSpPr>
              <p:spPr>
                <a:xfrm flipH="1">
                  <a:off x="5773757" y="2456006"/>
                  <a:ext cx="2392211" cy="0"/>
                </a:xfrm>
                <a:prstGeom prst="line">
                  <a:avLst/>
                </a:prstGeom>
                <a:ln>
                  <a:headEnd type="none"/>
                  <a:tailEnd type="oval"/>
                </a:ln>
              </p:spPr>
              <p:style>
                <a:lnRef idx="3">
                  <a:schemeClr val="dk1"/>
                </a:lnRef>
                <a:fillRef idx="0">
                  <a:schemeClr val="dk1"/>
                </a:fillRef>
                <a:effectRef idx="2">
                  <a:schemeClr val="dk1"/>
                </a:effectRef>
                <a:fontRef idx="minor">
                  <a:schemeClr val="tx1"/>
                </a:fontRef>
              </p:style>
            </p:cxnSp>
            <p:pic>
              <p:nvPicPr>
                <p:cNvPr id="354" name="Picture 32" descr="1/4W 220 Ohm Resistor | ElectroArk BD">
                  <a:extLst>
                    <a:ext uri="{FF2B5EF4-FFF2-40B4-BE49-F238E27FC236}">
                      <a16:creationId xmlns:a16="http://schemas.microsoft.com/office/drawing/2014/main" id="{D55DB016-79D8-41B5-B8AB-0D2767A0F7AD}"/>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67" r="99833">
                              <a14:foregroundMark x1="22333" y1="51333" x2="333" y2="52667"/>
                              <a14:foregroundMark x1="77000" y1="52222" x2="91333" y2="54000"/>
                              <a14:foregroundMark x1="91333" y1="54000" x2="99833" y2="53778"/>
                            </a14:backgroundRemoval>
                          </a14:imgEffect>
                        </a14:imgLayer>
                      </a14:imgProps>
                    </a:ext>
                    <a:ext uri="{28A0092B-C50C-407E-A947-70E740481C1C}">
                      <a14:useLocalDpi xmlns:a14="http://schemas.microsoft.com/office/drawing/2010/main" val="0"/>
                    </a:ext>
                  </a:extLst>
                </a:blip>
                <a:srcRect/>
                <a:stretch>
                  <a:fillRect/>
                </a:stretch>
              </p:blipFill>
              <p:spPr bwMode="auto">
                <a:xfrm>
                  <a:off x="5213615" y="1944119"/>
                  <a:ext cx="483666" cy="191479"/>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32" descr="1/4W 220 Ohm Resistor | ElectroArk BD">
                  <a:extLst>
                    <a:ext uri="{FF2B5EF4-FFF2-40B4-BE49-F238E27FC236}">
                      <a16:creationId xmlns:a16="http://schemas.microsoft.com/office/drawing/2014/main" id="{6EADBA2A-674E-4CBE-A9F3-7560C1BD8E7D}"/>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67" r="99833">
                              <a14:foregroundMark x1="22333" y1="51333" x2="333" y2="52667"/>
                              <a14:foregroundMark x1="77000" y1="52222" x2="91333" y2="54000"/>
                              <a14:foregroundMark x1="91333" y1="54000" x2="99833" y2="53778"/>
                            </a14:backgroundRemoval>
                          </a14:imgEffect>
                        </a14:imgLayer>
                      </a14:imgProps>
                    </a:ext>
                    <a:ext uri="{28A0092B-C50C-407E-A947-70E740481C1C}">
                      <a14:useLocalDpi xmlns:a14="http://schemas.microsoft.com/office/drawing/2010/main" val="0"/>
                    </a:ext>
                  </a:extLst>
                </a:blip>
                <a:srcRect/>
                <a:stretch>
                  <a:fillRect/>
                </a:stretch>
              </p:blipFill>
              <p:spPr bwMode="auto">
                <a:xfrm>
                  <a:off x="3856809" y="1256839"/>
                  <a:ext cx="483666" cy="191479"/>
                </a:xfrm>
                <a:prstGeom prst="rect">
                  <a:avLst/>
                </a:prstGeom>
                <a:noFill/>
                <a:extLst>
                  <a:ext uri="{909E8E84-426E-40DD-AFC4-6F175D3DCCD1}">
                    <a14:hiddenFill xmlns:a14="http://schemas.microsoft.com/office/drawing/2010/main">
                      <a:solidFill>
                        <a:srgbClr val="FFFFFF"/>
                      </a:solidFill>
                    </a14:hiddenFill>
                  </a:ext>
                </a:extLst>
              </p:spPr>
            </p:pic>
            <p:cxnSp>
              <p:nvCxnSpPr>
                <p:cNvPr id="357" name="Straight Connector 356">
                  <a:extLst>
                    <a:ext uri="{FF2B5EF4-FFF2-40B4-BE49-F238E27FC236}">
                      <a16:creationId xmlns:a16="http://schemas.microsoft.com/office/drawing/2014/main" id="{2E18C8D7-94E6-495F-9AF9-18E930482564}"/>
                    </a:ext>
                  </a:extLst>
                </p:cNvPr>
                <p:cNvCxnSpPr>
                  <a:cxnSpLocks/>
                </p:cNvCxnSpPr>
                <p:nvPr/>
              </p:nvCxnSpPr>
              <p:spPr>
                <a:xfrm flipH="1">
                  <a:off x="3628136" y="1199722"/>
                  <a:ext cx="187509" cy="0"/>
                </a:xfrm>
                <a:prstGeom prst="line">
                  <a:avLst/>
                </a:prstGeom>
                <a:ln w="19050">
                  <a:headEnd type="oval"/>
                </a:ln>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2A38F829-4E9C-473E-A2CE-38AF895386B1}"/>
                    </a:ext>
                  </a:extLst>
                </p:cNvPr>
                <p:cNvCxnSpPr>
                  <a:cxnSpLocks/>
                </p:cNvCxnSpPr>
                <p:nvPr/>
              </p:nvCxnSpPr>
              <p:spPr>
                <a:xfrm>
                  <a:off x="3641584" y="1181224"/>
                  <a:ext cx="30233" cy="1281506"/>
                </a:xfrm>
                <a:prstGeom prst="line">
                  <a:avLst/>
                </a:prstGeom>
                <a:ln w="19050">
                  <a:tailEnd type="oval"/>
                </a:ln>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D4436DA0-FB81-4048-A485-43C82E94387F}"/>
                    </a:ext>
                  </a:extLst>
                </p:cNvPr>
                <p:cNvCxnSpPr>
                  <a:cxnSpLocks/>
                </p:cNvCxnSpPr>
                <p:nvPr/>
              </p:nvCxnSpPr>
              <p:spPr>
                <a:xfrm>
                  <a:off x="5162967" y="1881178"/>
                  <a:ext cx="15388" cy="589033"/>
                </a:xfrm>
                <a:prstGeom prst="line">
                  <a:avLst/>
                </a:prstGeom>
                <a:ln>
                  <a:headEnd type="oval"/>
                  <a:tailEnd type="oval"/>
                </a:ln>
              </p:spPr>
              <p:style>
                <a:lnRef idx="2">
                  <a:schemeClr val="dk1"/>
                </a:lnRef>
                <a:fillRef idx="0">
                  <a:schemeClr val="dk1"/>
                </a:fillRef>
                <a:effectRef idx="1">
                  <a:schemeClr val="dk1"/>
                </a:effectRef>
                <a:fontRef idx="minor">
                  <a:schemeClr val="tx1"/>
                </a:fontRef>
              </p:style>
            </p:cxnSp>
            <p:cxnSp>
              <p:nvCxnSpPr>
                <p:cNvPr id="367" name="Straight Connector 366">
                  <a:extLst>
                    <a:ext uri="{FF2B5EF4-FFF2-40B4-BE49-F238E27FC236}">
                      <a16:creationId xmlns:a16="http://schemas.microsoft.com/office/drawing/2014/main" id="{7B570F7F-ED0C-4626-B502-03932D61CE57}"/>
                    </a:ext>
                  </a:extLst>
                </p:cNvPr>
                <p:cNvCxnSpPr/>
                <p:nvPr/>
              </p:nvCxnSpPr>
              <p:spPr>
                <a:xfrm flipH="1">
                  <a:off x="8508554" y="3350640"/>
                  <a:ext cx="116585"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D03C9C9D-2DC3-451B-A6EF-3A9548059333}"/>
                    </a:ext>
                  </a:extLst>
                </p:cNvPr>
                <p:cNvCxnSpPr>
                  <a:cxnSpLocks/>
                </p:cNvCxnSpPr>
                <p:nvPr/>
              </p:nvCxnSpPr>
              <p:spPr>
                <a:xfrm flipV="1">
                  <a:off x="8508554" y="2039858"/>
                  <a:ext cx="0" cy="13107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608C0470-73F9-4934-A1C8-705958CE229F}"/>
                    </a:ext>
                  </a:extLst>
                </p:cNvPr>
                <p:cNvCxnSpPr>
                  <a:stCxn id="354" idx="3"/>
                </p:cNvCxnSpPr>
                <p:nvPr/>
              </p:nvCxnSpPr>
              <p:spPr>
                <a:xfrm flipV="1">
                  <a:off x="5697281" y="2039858"/>
                  <a:ext cx="2811273" cy="1"/>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6D56570B-DCBC-4D2D-B9E5-A52E0BF6B19B}"/>
                    </a:ext>
                  </a:extLst>
                </p:cNvPr>
                <p:cNvCxnSpPr>
                  <a:cxnSpLocks/>
                </p:cNvCxnSpPr>
                <p:nvPr/>
              </p:nvCxnSpPr>
              <p:spPr>
                <a:xfrm flipH="1">
                  <a:off x="7773436" y="4412269"/>
                  <a:ext cx="851704"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44EA5F9B-B93F-4350-89E5-BE70DE53CADE}"/>
                    </a:ext>
                  </a:extLst>
                </p:cNvPr>
                <p:cNvCxnSpPr>
                  <a:cxnSpLocks/>
                </p:cNvCxnSpPr>
                <p:nvPr/>
              </p:nvCxnSpPr>
              <p:spPr>
                <a:xfrm flipH="1" flipV="1">
                  <a:off x="7767363" y="1343429"/>
                  <a:ext cx="12146" cy="30779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EC81F3D-DE57-425C-83A0-89DC8204DED7}"/>
                    </a:ext>
                  </a:extLst>
                </p:cNvPr>
                <p:cNvCxnSpPr/>
                <p:nvPr/>
              </p:nvCxnSpPr>
              <p:spPr>
                <a:xfrm>
                  <a:off x="4338021" y="1346840"/>
                  <a:ext cx="3427636" cy="0"/>
                </a:xfrm>
                <a:prstGeom prst="line">
                  <a:avLst/>
                </a:prstGeom>
                <a:ln w="19050">
                  <a:solidFill>
                    <a:srgbClr val="00B050"/>
                  </a:solidFill>
                  <a:headEnd type="oval"/>
                </a:ln>
              </p:spPr>
              <p:style>
                <a:lnRef idx="1">
                  <a:schemeClr val="accent1"/>
                </a:lnRef>
                <a:fillRef idx="0">
                  <a:schemeClr val="accent1"/>
                </a:fillRef>
                <a:effectRef idx="0">
                  <a:schemeClr val="accent1"/>
                </a:effectRef>
                <a:fontRef idx="minor">
                  <a:schemeClr val="tx1"/>
                </a:fontRef>
              </p:style>
            </p:cxnSp>
            <p:cxnSp>
              <p:nvCxnSpPr>
                <p:cNvPr id="1217" name="Straight Connector 1216">
                  <a:extLst>
                    <a:ext uri="{FF2B5EF4-FFF2-40B4-BE49-F238E27FC236}">
                      <a16:creationId xmlns:a16="http://schemas.microsoft.com/office/drawing/2014/main" id="{E6D12FE7-6ED5-4B52-A232-205A4D76B21E}"/>
                    </a:ext>
                  </a:extLst>
                </p:cNvPr>
                <p:cNvCxnSpPr>
                  <a:cxnSpLocks/>
                </p:cNvCxnSpPr>
                <p:nvPr/>
              </p:nvCxnSpPr>
              <p:spPr>
                <a:xfrm>
                  <a:off x="4174583" y="2135598"/>
                  <a:ext cx="14775" cy="223343"/>
                </a:xfrm>
                <a:prstGeom prst="line">
                  <a:avLst/>
                </a:prstGeom>
                <a:ln w="19050">
                  <a:solidFill>
                    <a:srgbClr val="FF0000"/>
                  </a:solidFill>
                  <a:headEnd type="oval"/>
                  <a:tailEnd type="oval"/>
                </a:ln>
              </p:spPr>
              <p:style>
                <a:lnRef idx="3">
                  <a:schemeClr val="accent1"/>
                </a:lnRef>
                <a:fillRef idx="0">
                  <a:schemeClr val="accent1"/>
                </a:fillRef>
                <a:effectRef idx="2">
                  <a:schemeClr val="accent1"/>
                </a:effectRef>
                <a:fontRef idx="minor">
                  <a:schemeClr val="tx1"/>
                </a:fontRef>
              </p:style>
            </p:cxnSp>
            <p:cxnSp>
              <p:nvCxnSpPr>
                <p:cNvPr id="387" name="Straight Connector 386">
                  <a:extLst>
                    <a:ext uri="{FF2B5EF4-FFF2-40B4-BE49-F238E27FC236}">
                      <a16:creationId xmlns:a16="http://schemas.microsoft.com/office/drawing/2014/main" id="{6293CA22-E538-47FC-B4E9-795A015A6419}"/>
                    </a:ext>
                  </a:extLst>
                </p:cNvPr>
                <p:cNvCxnSpPr>
                  <a:cxnSpLocks/>
                </p:cNvCxnSpPr>
                <p:nvPr/>
              </p:nvCxnSpPr>
              <p:spPr>
                <a:xfrm>
                  <a:off x="4404018" y="2129903"/>
                  <a:ext cx="36378" cy="317801"/>
                </a:xfrm>
                <a:prstGeom prst="line">
                  <a:avLst/>
                </a:prstGeom>
                <a:ln w="19050">
                  <a:headEnd type="oval"/>
                  <a:tailEnd type="oval"/>
                </a:ln>
              </p:spPr>
              <p:style>
                <a:lnRef idx="2">
                  <a:schemeClr val="dk1"/>
                </a:lnRef>
                <a:fillRef idx="0">
                  <a:schemeClr val="dk1"/>
                </a:fillRef>
                <a:effectRef idx="1">
                  <a:schemeClr val="dk1"/>
                </a:effectRef>
                <a:fontRef idx="minor">
                  <a:schemeClr val="tx1"/>
                </a:fontRef>
              </p:style>
            </p:cxnSp>
            <p:cxnSp>
              <p:nvCxnSpPr>
                <p:cNvPr id="1222" name="Straight Connector 1221">
                  <a:extLst>
                    <a:ext uri="{FF2B5EF4-FFF2-40B4-BE49-F238E27FC236}">
                      <a16:creationId xmlns:a16="http://schemas.microsoft.com/office/drawing/2014/main" id="{A1F136E6-B98D-4C4F-AEEF-C0FC1A629E09}"/>
                    </a:ext>
                  </a:extLst>
                </p:cNvPr>
                <p:cNvCxnSpPr/>
                <p:nvPr/>
              </p:nvCxnSpPr>
              <p:spPr>
                <a:xfrm>
                  <a:off x="10116694" y="4274557"/>
                  <a:ext cx="311151" cy="0"/>
                </a:xfrm>
                <a:prstGeom prst="line">
                  <a:avLst/>
                </a:prstGeom>
                <a:ln>
                  <a:headEnd type="oval"/>
                  <a:tailEnd type="none"/>
                </a:ln>
              </p:spPr>
              <p:style>
                <a:lnRef idx="3">
                  <a:schemeClr val="accent6"/>
                </a:lnRef>
                <a:fillRef idx="0">
                  <a:schemeClr val="accent6"/>
                </a:fillRef>
                <a:effectRef idx="2">
                  <a:schemeClr val="accent6"/>
                </a:effectRef>
                <a:fontRef idx="minor">
                  <a:schemeClr val="tx1"/>
                </a:fontRef>
              </p:style>
            </p:cxnSp>
            <p:cxnSp>
              <p:nvCxnSpPr>
                <p:cNvPr id="1224" name="Straight Connector 1223">
                  <a:extLst>
                    <a:ext uri="{FF2B5EF4-FFF2-40B4-BE49-F238E27FC236}">
                      <a16:creationId xmlns:a16="http://schemas.microsoft.com/office/drawing/2014/main" id="{AD8BCFA6-7E56-47AF-8620-3EA4648B2927}"/>
                    </a:ext>
                  </a:extLst>
                </p:cNvPr>
                <p:cNvCxnSpPr/>
                <p:nvPr/>
              </p:nvCxnSpPr>
              <p:spPr>
                <a:xfrm flipV="1">
                  <a:off x="10427845" y="1881178"/>
                  <a:ext cx="0" cy="2393379"/>
                </a:xfrm>
                <a:prstGeom prst="line">
                  <a:avLst/>
                </a:prstGeom>
                <a:ln>
                  <a:headEnd type="none"/>
                  <a:tailEnd type="none"/>
                </a:ln>
              </p:spPr>
              <p:style>
                <a:lnRef idx="3">
                  <a:schemeClr val="accent6"/>
                </a:lnRef>
                <a:fillRef idx="0">
                  <a:schemeClr val="accent6"/>
                </a:fillRef>
                <a:effectRef idx="2">
                  <a:schemeClr val="accent6"/>
                </a:effectRef>
                <a:fontRef idx="minor">
                  <a:schemeClr val="tx1"/>
                </a:fontRef>
              </p:style>
            </p:cxnSp>
            <p:cxnSp>
              <p:nvCxnSpPr>
                <p:cNvPr id="1226" name="Straight Connector 1225">
                  <a:extLst>
                    <a:ext uri="{FF2B5EF4-FFF2-40B4-BE49-F238E27FC236}">
                      <a16:creationId xmlns:a16="http://schemas.microsoft.com/office/drawing/2014/main" id="{FAC3C852-88D9-4CD6-9915-25DB217889DF}"/>
                    </a:ext>
                  </a:extLst>
                </p:cNvPr>
                <p:cNvCxnSpPr/>
                <p:nvPr/>
              </p:nvCxnSpPr>
              <p:spPr>
                <a:xfrm flipH="1" flipV="1">
                  <a:off x="6396917" y="1852891"/>
                  <a:ext cx="4030928" cy="28287"/>
                </a:xfrm>
                <a:prstGeom prst="line">
                  <a:avLst/>
                </a:prstGeom>
              </p:spPr>
              <p:style>
                <a:lnRef idx="3">
                  <a:schemeClr val="accent6"/>
                </a:lnRef>
                <a:fillRef idx="0">
                  <a:schemeClr val="accent6"/>
                </a:fillRef>
                <a:effectRef idx="2">
                  <a:schemeClr val="accent6"/>
                </a:effectRef>
                <a:fontRef idx="minor">
                  <a:schemeClr val="tx1"/>
                </a:fontRef>
              </p:style>
            </p:cxnSp>
            <p:cxnSp>
              <p:nvCxnSpPr>
                <p:cNvPr id="1228" name="Straight Connector 1227">
                  <a:extLst>
                    <a:ext uri="{FF2B5EF4-FFF2-40B4-BE49-F238E27FC236}">
                      <a16:creationId xmlns:a16="http://schemas.microsoft.com/office/drawing/2014/main" id="{8F037C79-8381-45C9-BA3A-85D1A9CA7C6D}"/>
                    </a:ext>
                  </a:extLst>
                </p:cNvPr>
                <p:cNvCxnSpPr>
                  <a:cxnSpLocks/>
                </p:cNvCxnSpPr>
                <p:nvPr/>
              </p:nvCxnSpPr>
              <p:spPr>
                <a:xfrm>
                  <a:off x="6396917" y="1852891"/>
                  <a:ext cx="0" cy="842358"/>
                </a:xfrm>
                <a:prstGeom prst="line">
                  <a:avLst/>
                </a:prstGeom>
              </p:spPr>
              <p:style>
                <a:lnRef idx="3">
                  <a:schemeClr val="accent6"/>
                </a:lnRef>
                <a:fillRef idx="0">
                  <a:schemeClr val="accent6"/>
                </a:fillRef>
                <a:effectRef idx="2">
                  <a:schemeClr val="accent6"/>
                </a:effectRef>
                <a:fontRef idx="minor">
                  <a:schemeClr val="tx1"/>
                </a:fontRef>
              </p:style>
            </p:cxnSp>
            <p:cxnSp>
              <p:nvCxnSpPr>
                <p:cNvPr id="1230" name="Straight Connector 1229">
                  <a:extLst>
                    <a:ext uri="{FF2B5EF4-FFF2-40B4-BE49-F238E27FC236}">
                      <a16:creationId xmlns:a16="http://schemas.microsoft.com/office/drawing/2014/main" id="{565DB421-2153-4EDC-9582-4CDB738541F2}"/>
                    </a:ext>
                  </a:extLst>
                </p:cNvPr>
                <p:cNvCxnSpPr/>
                <p:nvPr/>
              </p:nvCxnSpPr>
              <p:spPr>
                <a:xfrm flipH="1">
                  <a:off x="4262972" y="2690225"/>
                  <a:ext cx="2133945"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32" name="Straight Connector 1231">
                  <a:extLst>
                    <a:ext uri="{FF2B5EF4-FFF2-40B4-BE49-F238E27FC236}">
                      <a16:creationId xmlns:a16="http://schemas.microsoft.com/office/drawing/2014/main" id="{3DE12673-840D-4D7D-8180-2E3FE8FDB7FC}"/>
                    </a:ext>
                  </a:extLst>
                </p:cNvPr>
                <p:cNvCxnSpPr>
                  <a:cxnSpLocks/>
                </p:cNvCxnSpPr>
                <p:nvPr/>
              </p:nvCxnSpPr>
              <p:spPr>
                <a:xfrm flipV="1">
                  <a:off x="4262972" y="2135598"/>
                  <a:ext cx="0" cy="559652"/>
                </a:xfrm>
                <a:prstGeom prst="line">
                  <a:avLst/>
                </a:prstGeom>
                <a:ln>
                  <a:headEnd type="none"/>
                  <a:tailEnd type="oval"/>
                </a:ln>
              </p:spPr>
              <p:style>
                <a:lnRef idx="3">
                  <a:schemeClr val="accent6"/>
                </a:lnRef>
                <a:fillRef idx="0">
                  <a:schemeClr val="accent6"/>
                </a:fillRef>
                <a:effectRef idx="2">
                  <a:schemeClr val="accent6"/>
                </a:effectRef>
                <a:fontRef idx="minor">
                  <a:schemeClr val="tx1"/>
                </a:fontRef>
              </p:style>
            </p:cxnSp>
            <p:cxnSp>
              <p:nvCxnSpPr>
                <p:cNvPr id="1237" name="Straight Connector 1236">
                  <a:extLst>
                    <a:ext uri="{FF2B5EF4-FFF2-40B4-BE49-F238E27FC236}">
                      <a16:creationId xmlns:a16="http://schemas.microsoft.com/office/drawing/2014/main" id="{CA6140A7-C2F7-4948-B4DB-6669597C30C7}"/>
                    </a:ext>
                  </a:extLst>
                </p:cNvPr>
                <p:cNvCxnSpPr/>
                <p:nvPr/>
              </p:nvCxnSpPr>
              <p:spPr>
                <a:xfrm>
                  <a:off x="10116694" y="4561763"/>
                  <a:ext cx="472021" cy="0"/>
                </a:xfrm>
                <a:prstGeom prst="line">
                  <a:avLst/>
                </a:prstGeom>
                <a:ln w="19050">
                  <a:headEnd type="oval"/>
                  <a:tailEnd type="none"/>
                </a:ln>
              </p:spPr>
              <p:style>
                <a:lnRef idx="2">
                  <a:schemeClr val="accent4"/>
                </a:lnRef>
                <a:fillRef idx="0">
                  <a:schemeClr val="accent4"/>
                </a:fillRef>
                <a:effectRef idx="1">
                  <a:schemeClr val="accent4"/>
                </a:effectRef>
                <a:fontRef idx="minor">
                  <a:schemeClr val="tx1"/>
                </a:fontRef>
              </p:style>
            </p:cxnSp>
            <p:cxnSp>
              <p:nvCxnSpPr>
                <p:cNvPr id="1239" name="Straight Connector 1238">
                  <a:extLst>
                    <a:ext uri="{FF2B5EF4-FFF2-40B4-BE49-F238E27FC236}">
                      <a16:creationId xmlns:a16="http://schemas.microsoft.com/office/drawing/2014/main" id="{FFDCA114-6232-4E16-8330-9A8402253D25}"/>
                    </a:ext>
                  </a:extLst>
                </p:cNvPr>
                <p:cNvCxnSpPr/>
                <p:nvPr/>
              </p:nvCxnSpPr>
              <p:spPr>
                <a:xfrm flipV="1">
                  <a:off x="10588715" y="1821977"/>
                  <a:ext cx="0" cy="2739786"/>
                </a:xfrm>
                <a:prstGeom prst="line">
                  <a:avLst/>
                </a:prstGeom>
                <a:ln w="19050"/>
              </p:spPr>
              <p:style>
                <a:lnRef idx="2">
                  <a:schemeClr val="accent4"/>
                </a:lnRef>
                <a:fillRef idx="0">
                  <a:schemeClr val="accent4"/>
                </a:fillRef>
                <a:effectRef idx="1">
                  <a:schemeClr val="accent4"/>
                </a:effectRef>
                <a:fontRef idx="minor">
                  <a:schemeClr val="tx1"/>
                </a:fontRef>
              </p:style>
            </p:cxnSp>
            <p:cxnSp>
              <p:nvCxnSpPr>
                <p:cNvPr id="1241" name="Straight Connector 1240">
                  <a:extLst>
                    <a:ext uri="{FF2B5EF4-FFF2-40B4-BE49-F238E27FC236}">
                      <a16:creationId xmlns:a16="http://schemas.microsoft.com/office/drawing/2014/main" id="{939A8B2B-8046-4B3E-98B6-578DB52F693C}"/>
                    </a:ext>
                  </a:extLst>
                </p:cNvPr>
                <p:cNvCxnSpPr>
                  <a:cxnSpLocks/>
                </p:cNvCxnSpPr>
                <p:nvPr/>
              </p:nvCxnSpPr>
              <p:spPr>
                <a:xfrm flipH="1" flipV="1">
                  <a:off x="6564694" y="1764254"/>
                  <a:ext cx="4024022" cy="57723"/>
                </a:xfrm>
                <a:prstGeom prst="line">
                  <a:avLst/>
                </a:prstGeom>
                <a:ln w="19050"/>
              </p:spPr>
              <p:style>
                <a:lnRef idx="2">
                  <a:schemeClr val="accent4"/>
                </a:lnRef>
                <a:fillRef idx="0">
                  <a:schemeClr val="accent4"/>
                </a:fillRef>
                <a:effectRef idx="1">
                  <a:schemeClr val="accent4"/>
                </a:effectRef>
                <a:fontRef idx="minor">
                  <a:schemeClr val="tx1"/>
                </a:fontRef>
              </p:style>
            </p:cxnSp>
            <p:cxnSp>
              <p:nvCxnSpPr>
                <p:cNvPr id="1244" name="Straight Connector 1243">
                  <a:extLst>
                    <a:ext uri="{FF2B5EF4-FFF2-40B4-BE49-F238E27FC236}">
                      <a16:creationId xmlns:a16="http://schemas.microsoft.com/office/drawing/2014/main" id="{8DB62592-FE1E-4970-A077-9AA6DA3F8720}"/>
                    </a:ext>
                  </a:extLst>
                </p:cNvPr>
                <p:cNvCxnSpPr>
                  <a:cxnSpLocks/>
                </p:cNvCxnSpPr>
                <p:nvPr/>
              </p:nvCxnSpPr>
              <p:spPr>
                <a:xfrm>
                  <a:off x="6564694" y="1761719"/>
                  <a:ext cx="0" cy="1039135"/>
                </a:xfrm>
                <a:prstGeom prst="line">
                  <a:avLst/>
                </a:prstGeom>
                <a:ln w="19050"/>
              </p:spPr>
              <p:style>
                <a:lnRef idx="2">
                  <a:schemeClr val="accent4"/>
                </a:lnRef>
                <a:fillRef idx="0">
                  <a:schemeClr val="accent4"/>
                </a:fillRef>
                <a:effectRef idx="1">
                  <a:schemeClr val="accent4"/>
                </a:effectRef>
                <a:fontRef idx="minor">
                  <a:schemeClr val="tx1"/>
                </a:fontRef>
              </p:style>
            </p:cxnSp>
            <p:cxnSp>
              <p:nvCxnSpPr>
                <p:cNvPr id="1246" name="Straight Connector 1245">
                  <a:extLst>
                    <a:ext uri="{FF2B5EF4-FFF2-40B4-BE49-F238E27FC236}">
                      <a16:creationId xmlns:a16="http://schemas.microsoft.com/office/drawing/2014/main" id="{BE744EAD-E4CA-4E1F-B2A6-66D1053239D1}"/>
                    </a:ext>
                  </a:extLst>
                </p:cNvPr>
                <p:cNvCxnSpPr/>
                <p:nvPr/>
              </p:nvCxnSpPr>
              <p:spPr>
                <a:xfrm flipH="1">
                  <a:off x="4338021" y="2800854"/>
                  <a:ext cx="2226673" cy="0"/>
                </a:xfrm>
                <a:prstGeom prst="line">
                  <a:avLst/>
                </a:prstGeom>
                <a:ln w="19050"/>
              </p:spPr>
              <p:style>
                <a:lnRef idx="2">
                  <a:schemeClr val="accent4"/>
                </a:lnRef>
                <a:fillRef idx="0">
                  <a:schemeClr val="accent4"/>
                </a:fillRef>
                <a:effectRef idx="1">
                  <a:schemeClr val="accent4"/>
                </a:effectRef>
                <a:fontRef idx="minor">
                  <a:schemeClr val="tx1"/>
                </a:fontRef>
              </p:style>
            </p:cxnSp>
            <p:cxnSp>
              <p:nvCxnSpPr>
                <p:cNvPr id="1248" name="Straight Connector 1247">
                  <a:extLst>
                    <a:ext uri="{FF2B5EF4-FFF2-40B4-BE49-F238E27FC236}">
                      <a16:creationId xmlns:a16="http://schemas.microsoft.com/office/drawing/2014/main" id="{750A4B4E-EF2D-4C31-BE61-518035586D19}"/>
                    </a:ext>
                  </a:extLst>
                </p:cNvPr>
                <p:cNvCxnSpPr/>
                <p:nvPr/>
              </p:nvCxnSpPr>
              <p:spPr>
                <a:xfrm flipV="1">
                  <a:off x="4338021" y="2135598"/>
                  <a:ext cx="0" cy="665256"/>
                </a:xfrm>
                <a:prstGeom prst="line">
                  <a:avLst/>
                </a:prstGeom>
                <a:ln w="19050">
                  <a:headEnd type="none"/>
                  <a:tailEnd type="oval"/>
                </a:ln>
              </p:spPr>
              <p:style>
                <a:lnRef idx="2">
                  <a:schemeClr val="accent4"/>
                </a:lnRef>
                <a:fillRef idx="0">
                  <a:schemeClr val="accent4"/>
                </a:fillRef>
                <a:effectRef idx="1">
                  <a:schemeClr val="accent4"/>
                </a:effectRef>
                <a:fontRef idx="minor">
                  <a:schemeClr val="tx1"/>
                </a:fontRef>
              </p:style>
            </p:cxnSp>
            <p:cxnSp>
              <p:nvCxnSpPr>
                <p:cNvPr id="1251" name="Straight Connector 1250">
                  <a:extLst>
                    <a:ext uri="{FF2B5EF4-FFF2-40B4-BE49-F238E27FC236}">
                      <a16:creationId xmlns:a16="http://schemas.microsoft.com/office/drawing/2014/main" id="{A1880620-AF27-4509-9D97-F82955FECF9C}"/>
                    </a:ext>
                  </a:extLst>
                </p:cNvPr>
                <p:cNvCxnSpPr>
                  <a:cxnSpLocks/>
                </p:cNvCxnSpPr>
                <p:nvPr/>
              </p:nvCxnSpPr>
              <p:spPr>
                <a:xfrm flipH="1">
                  <a:off x="5036307" y="1181224"/>
                  <a:ext cx="47086" cy="1274782"/>
                </a:xfrm>
                <a:prstGeom prst="line">
                  <a:avLst/>
                </a:prstGeom>
                <a:ln>
                  <a:headEnd type="oval"/>
                  <a:tailEnd type="oval"/>
                </a:ln>
              </p:spPr>
              <p:style>
                <a:lnRef idx="2">
                  <a:schemeClr val="dk1"/>
                </a:lnRef>
                <a:fillRef idx="0">
                  <a:schemeClr val="dk1"/>
                </a:fillRef>
                <a:effectRef idx="1">
                  <a:schemeClr val="dk1"/>
                </a:effectRef>
                <a:fontRef idx="minor">
                  <a:schemeClr val="tx1"/>
                </a:fontRef>
              </p:style>
            </p:cxnSp>
            <p:cxnSp>
              <p:nvCxnSpPr>
                <p:cNvPr id="1254" name="Straight Connector 1253">
                  <a:extLst>
                    <a:ext uri="{FF2B5EF4-FFF2-40B4-BE49-F238E27FC236}">
                      <a16:creationId xmlns:a16="http://schemas.microsoft.com/office/drawing/2014/main" id="{F233E2B0-8199-49D5-BD95-BCE55D8D6180}"/>
                    </a:ext>
                  </a:extLst>
                </p:cNvPr>
                <p:cNvCxnSpPr/>
                <p:nvPr/>
              </p:nvCxnSpPr>
              <p:spPr>
                <a:xfrm>
                  <a:off x="4868779" y="1181224"/>
                  <a:ext cx="29677" cy="1190716"/>
                </a:xfrm>
                <a:prstGeom prst="line">
                  <a:avLst/>
                </a:prstGeom>
                <a:ln w="127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0F423C48-8641-4E53-BDFD-27627DA29102}"/>
                    </a:ext>
                  </a:extLst>
                </p:cNvPr>
                <p:cNvCxnSpPr>
                  <a:cxnSpLocks/>
                </p:cNvCxnSpPr>
                <p:nvPr/>
              </p:nvCxnSpPr>
              <p:spPr>
                <a:xfrm flipH="1" flipV="1">
                  <a:off x="8443988" y="4009917"/>
                  <a:ext cx="175510" cy="2300"/>
                </a:xfrm>
                <a:prstGeom prst="line">
                  <a:avLst/>
                </a:prstGeom>
                <a:ln>
                  <a:headEnd type="oval"/>
                </a:ln>
              </p:spPr>
              <p:style>
                <a:lnRef idx="3">
                  <a:schemeClr val="accent6"/>
                </a:lnRef>
                <a:fillRef idx="0">
                  <a:schemeClr val="accent6"/>
                </a:fillRef>
                <a:effectRef idx="2">
                  <a:schemeClr val="accent6"/>
                </a:effectRef>
                <a:fontRef idx="minor">
                  <a:schemeClr val="tx1"/>
                </a:fontRef>
              </p:style>
            </p:cxnSp>
            <p:cxnSp>
              <p:nvCxnSpPr>
                <p:cNvPr id="1264" name="Straight Connector 1263">
                  <a:extLst>
                    <a:ext uri="{FF2B5EF4-FFF2-40B4-BE49-F238E27FC236}">
                      <a16:creationId xmlns:a16="http://schemas.microsoft.com/office/drawing/2014/main" id="{CF6FCD01-B475-4F98-8356-905509F66B5D}"/>
                    </a:ext>
                  </a:extLst>
                </p:cNvPr>
                <p:cNvCxnSpPr>
                  <a:cxnSpLocks/>
                </p:cNvCxnSpPr>
                <p:nvPr/>
              </p:nvCxnSpPr>
              <p:spPr>
                <a:xfrm flipV="1">
                  <a:off x="8443989" y="1431167"/>
                  <a:ext cx="2830" cy="2578751"/>
                </a:xfrm>
                <a:prstGeom prst="line">
                  <a:avLst/>
                </a:prstGeom>
              </p:spPr>
              <p:style>
                <a:lnRef idx="3">
                  <a:schemeClr val="accent6"/>
                </a:lnRef>
                <a:fillRef idx="0">
                  <a:schemeClr val="accent6"/>
                </a:fillRef>
                <a:effectRef idx="2">
                  <a:schemeClr val="accent6"/>
                </a:effectRef>
                <a:fontRef idx="minor">
                  <a:schemeClr val="tx1"/>
                </a:fontRef>
              </p:style>
            </p:cxnSp>
            <p:cxnSp>
              <p:nvCxnSpPr>
                <p:cNvPr id="1268" name="Straight Connector 1267">
                  <a:extLst>
                    <a:ext uri="{FF2B5EF4-FFF2-40B4-BE49-F238E27FC236}">
                      <a16:creationId xmlns:a16="http://schemas.microsoft.com/office/drawing/2014/main" id="{EA4FE230-0942-4137-A4A8-EA2DDF525523}"/>
                    </a:ext>
                  </a:extLst>
                </p:cNvPr>
                <p:cNvCxnSpPr>
                  <a:cxnSpLocks/>
                </p:cNvCxnSpPr>
                <p:nvPr/>
              </p:nvCxnSpPr>
              <p:spPr>
                <a:xfrm flipH="1">
                  <a:off x="4934552" y="1441214"/>
                  <a:ext cx="3509437" cy="2148"/>
                </a:xfrm>
                <a:prstGeom prst="line">
                  <a:avLst/>
                </a:prstGeom>
              </p:spPr>
              <p:style>
                <a:lnRef idx="3">
                  <a:schemeClr val="accent6"/>
                </a:lnRef>
                <a:fillRef idx="0">
                  <a:schemeClr val="accent6"/>
                </a:fillRef>
                <a:effectRef idx="2">
                  <a:schemeClr val="accent6"/>
                </a:effectRef>
                <a:fontRef idx="minor">
                  <a:schemeClr val="tx1"/>
                </a:fontRef>
              </p:style>
            </p:cxnSp>
            <p:cxnSp>
              <p:nvCxnSpPr>
                <p:cNvPr id="1277" name="Straight Connector 1276">
                  <a:extLst>
                    <a:ext uri="{FF2B5EF4-FFF2-40B4-BE49-F238E27FC236}">
                      <a16:creationId xmlns:a16="http://schemas.microsoft.com/office/drawing/2014/main" id="{F03E6D3A-677F-41A4-B9D5-C8885414A037}"/>
                    </a:ext>
                  </a:extLst>
                </p:cNvPr>
                <p:cNvCxnSpPr>
                  <a:cxnSpLocks/>
                </p:cNvCxnSpPr>
                <p:nvPr/>
              </p:nvCxnSpPr>
              <p:spPr>
                <a:xfrm flipV="1">
                  <a:off x="4937361" y="1183182"/>
                  <a:ext cx="0" cy="265136"/>
                </a:xfrm>
                <a:prstGeom prst="line">
                  <a:avLst/>
                </a:prstGeom>
                <a:ln>
                  <a:headEnd type="none"/>
                  <a:tailEnd type="oval"/>
                </a:ln>
              </p:spPr>
              <p:style>
                <a:lnRef idx="3">
                  <a:schemeClr val="accent6"/>
                </a:lnRef>
                <a:fillRef idx="0">
                  <a:schemeClr val="accent6"/>
                </a:fillRef>
                <a:effectRef idx="2">
                  <a:schemeClr val="accent6"/>
                </a:effectRef>
                <a:fontRef idx="minor">
                  <a:schemeClr val="tx1"/>
                </a:fontRef>
              </p:style>
            </p:cxnSp>
            <p:cxnSp>
              <p:nvCxnSpPr>
                <p:cNvPr id="388" name="Straight Connector 387">
                  <a:extLst>
                    <a:ext uri="{FF2B5EF4-FFF2-40B4-BE49-F238E27FC236}">
                      <a16:creationId xmlns:a16="http://schemas.microsoft.com/office/drawing/2014/main" id="{CC92F14E-AAF3-448C-9EA1-15F476FE1005}"/>
                    </a:ext>
                  </a:extLst>
                </p:cNvPr>
                <p:cNvCxnSpPr>
                  <a:cxnSpLocks/>
                </p:cNvCxnSpPr>
                <p:nvPr/>
              </p:nvCxnSpPr>
              <p:spPr>
                <a:xfrm>
                  <a:off x="5004750" y="1188074"/>
                  <a:ext cx="0" cy="124124"/>
                </a:xfrm>
                <a:prstGeom prst="line">
                  <a:avLst/>
                </a:prstGeom>
                <a:ln>
                  <a:headEnd type="oval"/>
                </a:ln>
              </p:spPr>
              <p:style>
                <a:lnRef idx="3">
                  <a:schemeClr val="accent4"/>
                </a:lnRef>
                <a:fillRef idx="0">
                  <a:schemeClr val="accent4"/>
                </a:fillRef>
                <a:effectRef idx="2">
                  <a:schemeClr val="accent4"/>
                </a:effectRef>
                <a:fontRef idx="minor">
                  <a:schemeClr val="tx1"/>
                </a:fontRef>
              </p:style>
            </p:cxnSp>
            <p:cxnSp>
              <p:nvCxnSpPr>
                <p:cNvPr id="390" name="Straight Connector 389">
                  <a:extLst>
                    <a:ext uri="{FF2B5EF4-FFF2-40B4-BE49-F238E27FC236}">
                      <a16:creationId xmlns:a16="http://schemas.microsoft.com/office/drawing/2014/main" id="{2B5D4622-3B08-4467-A67A-B52EEE0159F7}"/>
                    </a:ext>
                  </a:extLst>
                </p:cNvPr>
                <p:cNvCxnSpPr>
                  <a:cxnSpLocks/>
                </p:cNvCxnSpPr>
                <p:nvPr/>
              </p:nvCxnSpPr>
              <p:spPr>
                <a:xfrm>
                  <a:off x="4990190" y="1312198"/>
                  <a:ext cx="341152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92" name="Straight Connector 391">
                  <a:extLst>
                    <a:ext uri="{FF2B5EF4-FFF2-40B4-BE49-F238E27FC236}">
                      <a16:creationId xmlns:a16="http://schemas.microsoft.com/office/drawing/2014/main" id="{43A1AD3E-1303-4052-9404-07BB4E3F4CDC}"/>
                    </a:ext>
                  </a:extLst>
                </p:cNvPr>
                <p:cNvCxnSpPr>
                  <a:cxnSpLocks/>
                </p:cNvCxnSpPr>
                <p:nvPr/>
              </p:nvCxnSpPr>
              <p:spPr>
                <a:xfrm>
                  <a:off x="8401711" y="1312198"/>
                  <a:ext cx="17065" cy="2854421"/>
                </a:xfrm>
                <a:prstGeom prst="line">
                  <a:avLst/>
                </a:prstGeom>
              </p:spPr>
              <p:style>
                <a:lnRef idx="3">
                  <a:schemeClr val="accent4"/>
                </a:lnRef>
                <a:fillRef idx="0">
                  <a:schemeClr val="accent4"/>
                </a:fillRef>
                <a:effectRef idx="2">
                  <a:schemeClr val="accent4"/>
                </a:effectRef>
                <a:fontRef idx="minor">
                  <a:schemeClr val="tx1"/>
                </a:fontRef>
              </p:style>
            </p:cxnSp>
            <p:cxnSp>
              <p:nvCxnSpPr>
                <p:cNvPr id="395" name="Straight Connector 394">
                  <a:extLst>
                    <a:ext uri="{FF2B5EF4-FFF2-40B4-BE49-F238E27FC236}">
                      <a16:creationId xmlns:a16="http://schemas.microsoft.com/office/drawing/2014/main" id="{46E673AD-241F-4C3D-880F-0FA8675B4D94}"/>
                    </a:ext>
                  </a:extLst>
                </p:cNvPr>
                <p:cNvCxnSpPr>
                  <a:cxnSpLocks/>
                </p:cNvCxnSpPr>
                <p:nvPr/>
              </p:nvCxnSpPr>
              <p:spPr>
                <a:xfrm flipH="1">
                  <a:off x="8422775" y="4156936"/>
                  <a:ext cx="192281" cy="4241"/>
                </a:xfrm>
                <a:prstGeom prst="line">
                  <a:avLst/>
                </a:prstGeom>
                <a:ln>
                  <a:headEnd type="oval"/>
                </a:ln>
              </p:spPr>
              <p:style>
                <a:lnRef idx="3">
                  <a:schemeClr val="accent4"/>
                </a:lnRef>
                <a:fillRef idx="0">
                  <a:schemeClr val="accent4"/>
                </a:fillRef>
                <a:effectRef idx="2">
                  <a:schemeClr val="accent4"/>
                </a:effectRef>
                <a:fontRef idx="minor">
                  <a:schemeClr val="tx1"/>
                </a:fontRef>
              </p:style>
            </p:cxnSp>
          </p:grpSp>
          <p:pic>
            <p:nvPicPr>
              <p:cNvPr id="402" name="Picture 34" descr="ESP32-CAM AI-Thinker Pinout Guide: GPIOs Usage Explained | Random Nerd  Tutorials">
                <a:extLst>
                  <a:ext uri="{FF2B5EF4-FFF2-40B4-BE49-F238E27FC236}">
                    <a16:creationId xmlns:a16="http://schemas.microsoft.com/office/drawing/2014/main" id="{983171B5-6169-4AB7-B3D3-49B773CAB7DD}"/>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1124" b="98427" l="26200" r="62900">
                            <a14:foregroundMark x1="41200" y1="5393" x2="46300" y2="60899"/>
                            <a14:foregroundMark x1="46300" y1="60899" x2="65200" y2="64494"/>
                            <a14:foregroundMark x1="65200" y1="64494" x2="56900" y2="16629"/>
                            <a14:foregroundMark x1="56900" y1="16629" x2="30200" y2="24494"/>
                            <a14:foregroundMark x1="30200" y1="24494" x2="26200" y2="40899"/>
                            <a14:foregroundMark x1="26200" y1="40899" x2="28000" y2="40899"/>
                            <a14:foregroundMark x1="34500" y1="10787" x2="52700" y2="4719"/>
                            <a14:foregroundMark x1="52700" y1="4719" x2="39800" y2="2022"/>
                            <a14:foregroundMark x1="39800" y1="2022" x2="32700" y2="74607"/>
                            <a14:foregroundMark x1="32700" y1="74607" x2="34600" y2="93708"/>
                            <a14:foregroundMark x1="34600" y1="93708" x2="44300" y2="86966"/>
                            <a14:foregroundMark x1="44300" y1="86966" x2="51300" y2="91461"/>
                            <a14:foregroundMark x1="51300" y1="91461" x2="59100" y2="91685"/>
                            <a14:foregroundMark x1="59100" y1="91685" x2="62900" y2="91236"/>
                            <a14:foregroundMark x1="36500" y1="18652" x2="42000" y2="9663"/>
                            <a14:foregroundMark x1="42000" y1="9663" x2="37500" y2="2022"/>
                            <a14:foregroundMark x1="37500" y1="2022" x2="59400" y2="8989"/>
                            <a14:foregroundMark x1="59400" y1="8989" x2="53300" y2="15281"/>
                            <a14:foregroundMark x1="53300" y1="15281" x2="55400" y2="30787"/>
                            <a14:foregroundMark x1="43100" y1="1348" x2="61500" y2="4944"/>
                            <a14:foregroundMark x1="49900" y1="53708" x2="45700" y2="76404"/>
                            <a14:foregroundMark x1="45700" y1="76404" x2="62100" y2="73933"/>
                            <a14:foregroundMark x1="62100" y1="73933" x2="62400" y2="75730"/>
                            <a14:foregroundMark x1="55600" y1="91461" x2="42300" y2="91685"/>
                            <a14:foregroundMark x1="42300" y1="91685" x2="61600" y2="96854"/>
                            <a14:foregroundMark x1="61600" y1="96854" x2="62500" y2="96854"/>
                            <a14:foregroundMark x1="46000" y1="98202" x2="37200" y2="98427"/>
                            <a14:foregroundMark x1="37200" y1="98427" x2="37200" y2="98202"/>
                          </a14:backgroundRemoval>
                        </a14:imgEffect>
                      </a14:imgLayer>
                    </a14:imgProps>
                  </a:ext>
                  <a:ext uri="{28A0092B-C50C-407E-A947-70E740481C1C}">
                    <a14:useLocalDpi xmlns:a14="http://schemas.microsoft.com/office/drawing/2010/main" val="0"/>
                  </a:ext>
                </a:extLst>
              </a:blip>
              <a:srcRect l="34943" r="35097"/>
              <a:stretch/>
            </p:blipFill>
            <p:spPr bwMode="auto">
              <a:xfrm>
                <a:off x="738050" y="1574941"/>
                <a:ext cx="1045585" cy="155303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Connector 403">
                <a:extLst>
                  <a:ext uri="{FF2B5EF4-FFF2-40B4-BE49-F238E27FC236}">
                    <a16:creationId xmlns:a16="http://schemas.microsoft.com/office/drawing/2014/main" id="{6D5D402B-3865-405B-9B7D-E4CB85C016AB}"/>
                  </a:ext>
                </a:extLst>
              </p:cNvPr>
              <p:cNvCxnSpPr/>
              <p:nvPr/>
            </p:nvCxnSpPr>
            <p:spPr>
              <a:xfrm flipH="1">
                <a:off x="499533" y="1767766"/>
                <a:ext cx="238517" cy="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18AF5F5D-716C-4338-978A-66ACE3FA6711}"/>
                  </a:ext>
                </a:extLst>
              </p:cNvPr>
              <p:cNvCxnSpPr/>
              <p:nvPr/>
            </p:nvCxnSpPr>
            <p:spPr>
              <a:xfrm flipV="1">
                <a:off x="508000" y="1306064"/>
                <a:ext cx="0" cy="4617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4829D42-AA46-49EB-943A-0865E202BC9F}"/>
                  </a:ext>
                </a:extLst>
              </p:cNvPr>
              <p:cNvCxnSpPr/>
              <p:nvPr/>
            </p:nvCxnSpPr>
            <p:spPr>
              <a:xfrm>
                <a:off x="499533" y="1306064"/>
                <a:ext cx="240631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169045E-F262-441E-86CF-E0FD375F33C7}"/>
                  </a:ext>
                </a:extLst>
              </p:cNvPr>
              <p:cNvCxnSpPr>
                <a:cxnSpLocks/>
              </p:cNvCxnSpPr>
              <p:nvPr/>
            </p:nvCxnSpPr>
            <p:spPr>
              <a:xfrm>
                <a:off x="2905852" y="1306064"/>
                <a:ext cx="19184" cy="11159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D67DB66E-99F3-46C3-B76B-21FAAC0A15EA}"/>
                  </a:ext>
                </a:extLst>
              </p:cNvPr>
              <p:cNvCxnSpPr>
                <a:cxnSpLocks/>
              </p:cNvCxnSpPr>
              <p:nvPr/>
            </p:nvCxnSpPr>
            <p:spPr>
              <a:xfrm flipH="1">
                <a:off x="2922630" y="2413938"/>
                <a:ext cx="1097946" cy="8106"/>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A6D2C02-D13A-4858-9D74-F51629A727BE}"/>
                  </a:ext>
                </a:extLst>
              </p:cNvPr>
              <p:cNvCxnSpPr>
                <a:cxnSpLocks/>
              </p:cNvCxnSpPr>
              <p:nvPr/>
            </p:nvCxnSpPr>
            <p:spPr>
              <a:xfrm>
                <a:off x="1770983" y="2472005"/>
                <a:ext cx="625632" cy="0"/>
              </a:xfrm>
              <a:prstGeom prst="line">
                <a:avLst/>
              </a:prstGeom>
              <a:ln>
                <a:headEnd type="oval"/>
                <a:tailEnd type="none"/>
              </a:ln>
            </p:spPr>
            <p:style>
              <a:lnRef idx="3">
                <a:schemeClr val="dk1"/>
              </a:lnRef>
              <a:fillRef idx="0">
                <a:schemeClr val="dk1"/>
              </a:fillRef>
              <a:effectRef idx="2">
                <a:schemeClr val="dk1"/>
              </a:effectRef>
              <a:fontRef idx="minor">
                <a:schemeClr val="tx1"/>
              </a:fontRef>
            </p:style>
          </p:cxnSp>
          <p:cxnSp>
            <p:nvCxnSpPr>
              <p:cNvPr id="423" name="Straight Connector 422">
                <a:extLst>
                  <a:ext uri="{FF2B5EF4-FFF2-40B4-BE49-F238E27FC236}">
                    <a16:creationId xmlns:a16="http://schemas.microsoft.com/office/drawing/2014/main" id="{F4708D76-786B-44ED-8144-98D35DAB6693}"/>
                  </a:ext>
                </a:extLst>
              </p:cNvPr>
              <p:cNvCxnSpPr>
                <a:cxnSpLocks/>
              </p:cNvCxnSpPr>
              <p:nvPr/>
            </p:nvCxnSpPr>
            <p:spPr>
              <a:xfrm>
                <a:off x="2400300" y="2465528"/>
                <a:ext cx="0" cy="204239"/>
              </a:xfrm>
              <a:prstGeom prst="line">
                <a:avLst/>
              </a:prstGeom>
            </p:spPr>
            <p:style>
              <a:lnRef idx="3">
                <a:schemeClr val="dk1"/>
              </a:lnRef>
              <a:fillRef idx="0">
                <a:schemeClr val="dk1"/>
              </a:fillRef>
              <a:effectRef idx="2">
                <a:schemeClr val="dk1"/>
              </a:effectRef>
              <a:fontRef idx="minor">
                <a:schemeClr val="tx1"/>
              </a:fontRef>
            </p:style>
          </p:cxnSp>
          <p:cxnSp>
            <p:nvCxnSpPr>
              <p:cNvPr id="425" name="Straight Connector 424">
                <a:extLst>
                  <a:ext uri="{FF2B5EF4-FFF2-40B4-BE49-F238E27FC236}">
                    <a16:creationId xmlns:a16="http://schemas.microsoft.com/office/drawing/2014/main" id="{46BB6714-EA67-4920-B6C0-B406FF582374}"/>
                  </a:ext>
                </a:extLst>
              </p:cNvPr>
              <p:cNvCxnSpPr>
                <a:cxnSpLocks/>
              </p:cNvCxnSpPr>
              <p:nvPr/>
            </p:nvCxnSpPr>
            <p:spPr>
              <a:xfrm flipV="1">
                <a:off x="2396615" y="2665782"/>
                <a:ext cx="1642859" cy="5452"/>
              </a:xfrm>
              <a:prstGeom prst="line">
                <a:avLst/>
              </a:prstGeom>
            </p:spPr>
            <p:style>
              <a:lnRef idx="3">
                <a:schemeClr val="dk1"/>
              </a:lnRef>
              <a:fillRef idx="0">
                <a:schemeClr val="dk1"/>
              </a:fillRef>
              <a:effectRef idx="2">
                <a:schemeClr val="dk1"/>
              </a:effectRef>
              <a:fontRef idx="minor">
                <a:schemeClr val="tx1"/>
              </a:fontRef>
            </p:style>
          </p:cxnSp>
          <p:cxnSp>
            <p:nvCxnSpPr>
              <p:cNvPr id="427" name="Straight Connector 426">
                <a:extLst>
                  <a:ext uri="{FF2B5EF4-FFF2-40B4-BE49-F238E27FC236}">
                    <a16:creationId xmlns:a16="http://schemas.microsoft.com/office/drawing/2014/main" id="{BC55A4E5-90DD-4E79-ACCE-832015A67AE9}"/>
                  </a:ext>
                </a:extLst>
              </p:cNvPr>
              <p:cNvCxnSpPr>
                <a:cxnSpLocks/>
              </p:cNvCxnSpPr>
              <p:nvPr/>
            </p:nvCxnSpPr>
            <p:spPr>
              <a:xfrm flipH="1" flipV="1">
                <a:off x="4028357" y="2499255"/>
                <a:ext cx="3774" cy="168695"/>
              </a:xfrm>
              <a:prstGeom prst="line">
                <a:avLst/>
              </a:prstGeom>
              <a:ln>
                <a:tailEnd type="oval"/>
              </a:ln>
            </p:spPr>
            <p:style>
              <a:lnRef idx="3">
                <a:schemeClr val="dk1"/>
              </a:lnRef>
              <a:fillRef idx="0">
                <a:schemeClr val="dk1"/>
              </a:fillRef>
              <a:effectRef idx="2">
                <a:schemeClr val="dk1"/>
              </a:effectRef>
              <a:fontRef idx="minor">
                <a:schemeClr val="tx1"/>
              </a:fontRef>
            </p:style>
          </p:cxnSp>
          <p:cxnSp>
            <p:nvCxnSpPr>
              <p:cNvPr id="438" name="Straight Connector 437">
                <a:extLst>
                  <a:ext uri="{FF2B5EF4-FFF2-40B4-BE49-F238E27FC236}">
                    <a16:creationId xmlns:a16="http://schemas.microsoft.com/office/drawing/2014/main" id="{AD751326-BD7D-467B-A983-81438616191A}"/>
                  </a:ext>
                </a:extLst>
              </p:cNvPr>
              <p:cNvCxnSpPr>
                <a:cxnSpLocks/>
              </p:cNvCxnSpPr>
              <p:nvPr/>
            </p:nvCxnSpPr>
            <p:spPr>
              <a:xfrm>
                <a:off x="10326154" y="2993681"/>
                <a:ext cx="119603" cy="0"/>
              </a:xfrm>
              <a:prstGeom prst="line">
                <a:avLst/>
              </a:prstGeom>
              <a:ln w="19050">
                <a:solidFill>
                  <a:srgbClr val="002060"/>
                </a:solidFill>
                <a:headEnd type="ova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1FF15205-65F7-4304-99ED-5673AE6B27DC}"/>
                  </a:ext>
                </a:extLst>
              </p:cNvPr>
              <p:cNvCxnSpPr>
                <a:cxnSpLocks/>
              </p:cNvCxnSpPr>
              <p:nvPr/>
            </p:nvCxnSpPr>
            <p:spPr>
              <a:xfrm flipV="1">
                <a:off x="10435623" y="213941"/>
                <a:ext cx="0" cy="278305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CCC25500-0D04-440B-A4B3-D7A09637A83D}"/>
                  </a:ext>
                </a:extLst>
              </p:cNvPr>
              <p:cNvCxnSpPr>
                <a:cxnSpLocks/>
              </p:cNvCxnSpPr>
              <p:nvPr/>
            </p:nvCxnSpPr>
            <p:spPr>
              <a:xfrm flipH="1">
                <a:off x="1906621" y="213940"/>
                <a:ext cx="8529002" cy="22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49E823E8-B5C6-4476-925F-B4E922F138C4}"/>
                  </a:ext>
                </a:extLst>
              </p:cNvPr>
              <p:cNvCxnSpPr>
                <a:cxnSpLocks/>
              </p:cNvCxnSpPr>
              <p:nvPr/>
            </p:nvCxnSpPr>
            <p:spPr>
              <a:xfrm>
                <a:off x="1906621" y="213940"/>
                <a:ext cx="0" cy="2137516"/>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140BB310-37BA-489E-994D-B9C40FA156C8}"/>
                  </a:ext>
                </a:extLst>
              </p:cNvPr>
              <p:cNvCxnSpPr>
                <a:cxnSpLocks/>
                <a:endCxn id="402" idx="3"/>
              </p:cNvCxnSpPr>
              <p:nvPr/>
            </p:nvCxnSpPr>
            <p:spPr>
              <a:xfrm flipH="1">
                <a:off x="1783635" y="2351456"/>
                <a:ext cx="122986" cy="0"/>
              </a:xfrm>
              <a:prstGeom prst="line">
                <a:avLst/>
              </a:prstGeom>
              <a:ln w="19050">
                <a:solidFill>
                  <a:srgbClr val="00206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F76106E3-401F-4125-8189-11F36E31354B}"/>
                  </a:ext>
                </a:extLst>
              </p:cNvPr>
              <p:cNvCxnSpPr>
                <a:cxnSpLocks/>
              </p:cNvCxnSpPr>
              <p:nvPr/>
            </p:nvCxnSpPr>
            <p:spPr>
              <a:xfrm>
                <a:off x="10309232" y="3127971"/>
                <a:ext cx="220128" cy="0"/>
              </a:xfrm>
              <a:prstGeom prst="line">
                <a:avLst/>
              </a:prstGeom>
              <a:ln w="19050">
                <a:solidFill>
                  <a:srgbClr val="7030A0"/>
                </a:solidFill>
                <a:headEnd type="oval"/>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6BD2A3A2-976B-4B80-8B5F-A4768188639E}"/>
                  </a:ext>
                </a:extLst>
              </p:cNvPr>
              <p:cNvCxnSpPr>
                <a:cxnSpLocks/>
              </p:cNvCxnSpPr>
              <p:nvPr/>
            </p:nvCxnSpPr>
            <p:spPr>
              <a:xfrm flipV="1">
                <a:off x="10525628" y="331109"/>
                <a:ext cx="0" cy="279686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849D768-813B-4812-B9C2-357B1D00D4EF}"/>
                  </a:ext>
                </a:extLst>
              </p:cNvPr>
              <p:cNvCxnSpPr>
                <a:cxnSpLocks/>
              </p:cNvCxnSpPr>
              <p:nvPr/>
            </p:nvCxnSpPr>
            <p:spPr>
              <a:xfrm flipH="1">
                <a:off x="2048192" y="331109"/>
                <a:ext cx="8481168" cy="57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FC589DCB-FA5F-48E1-B339-37CA472DD1E0}"/>
                  </a:ext>
                </a:extLst>
              </p:cNvPr>
              <p:cNvCxnSpPr>
                <a:cxnSpLocks/>
              </p:cNvCxnSpPr>
              <p:nvPr/>
            </p:nvCxnSpPr>
            <p:spPr>
              <a:xfrm>
                <a:off x="2048191" y="331109"/>
                <a:ext cx="0" cy="19269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40A4BF62-78F2-4CE9-80F2-973434C09AEB}"/>
                  </a:ext>
                </a:extLst>
              </p:cNvPr>
              <p:cNvCxnSpPr/>
              <p:nvPr/>
            </p:nvCxnSpPr>
            <p:spPr>
              <a:xfrm flipH="1">
                <a:off x="1783635" y="2258009"/>
                <a:ext cx="264556" cy="0"/>
              </a:xfrm>
              <a:prstGeom prst="line">
                <a:avLst/>
              </a:prstGeom>
              <a:ln w="1905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pic>
          <p:nvPicPr>
            <p:cNvPr id="1307" name="Picture 36" descr="Interfacing Arduino with NEO-6M GPS module - Simple Projects">
              <a:extLst>
                <a:ext uri="{FF2B5EF4-FFF2-40B4-BE49-F238E27FC236}">
                  <a16:creationId xmlns:a16="http://schemas.microsoft.com/office/drawing/2014/main" id="{06E72685-3E4D-4F03-A9ED-E821C0E0450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62421" t="26229" r="1326" b="30628"/>
            <a:stretch/>
          </p:blipFill>
          <p:spPr bwMode="auto">
            <a:xfrm rot="10800000">
              <a:off x="408076" y="5237807"/>
              <a:ext cx="1600564" cy="1138757"/>
            </a:xfrm>
            <a:prstGeom prst="rect">
              <a:avLst/>
            </a:prstGeom>
            <a:noFill/>
            <a:extLst>
              <a:ext uri="{909E8E84-426E-40DD-AFC4-6F175D3DCCD1}">
                <a14:hiddenFill xmlns:a14="http://schemas.microsoft.com/office/drawing/2010/main">
                  <a:solidFill>
                    <a:srgbClr val="FFFFFF"/>
                  </a:solidFill>
                </a14:hiddenFill>
              </a:ext>
            </a:extLst>
          </p:spPr>
        </p:pic>
        <p:cxnSp>
          <p:nvCxnSpPr>
            <p:cNvPr id="1309" name="Straight Connector 1308">
              <a:extLst>
                <a:ext uri="{FF2B5EF4-FFF2-40B4-BE49-F238E27FC236}">
                  <a16:creationId xmlns:a16="http://schemas.microsoft.com/office/drawing/2014/main" id="{678280A6-1BF1-4B8F-A56E-4122F9DECAE8}"/>
                </a:ext>
              </a:extLst>
            </p:cNvPr>
            <p:cNvCxnSpPr/>
            <p:nvPr/>
          </p:nvCxnSpPr>
          <p:spPr>
            <a:xfrm flipH="1">
              <a:off x="8198498" y="3127971"/>
              <a:ext cx="609096" cy="0"/>
            </a:xfrm>
            <a:prstGeom prst="line">
              <a:avLst/>
            </a:prstGeom>
            <a:ln w="19050">
              <a:solidFill>
                <a:srgbClr val="002060"/>
              </a:solidFill>
              <a:headEnd type="oval"/>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14FF6D24-F234-4E3F-8DB6-1A5F32380811}"/>
                </a:ext>
              </a:extLst>
            </p:cNvPr>
            <p:cNvCxnSpPr/>
            <p:nvPr/>
          </p:nvCxnSpPr>
          <p:spPr>
            <a:xfrm>
              <a:off x="8198498" y="3127971"/>
              <a:ext cx="0" cy="2744094"/>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CC05265-DDE5-48AC-933E-299C724B0E0B}"/>
                </a:ext>
              </a:extLst>
            </p:cNvPr>
            <p:cNvCxnSpPr/>
            <p:nvPr/>
          </p:nvCxnSpPr>
          <p:spPr>
            <a:xfrm flipH="1">
              <a:off x="8120130" y="3252739"/>
              <a:ext cx="687464" cy="0"/>
            </a:xfrm>
            <a:prstGeom prst="line">
              <a:avLst/>
            </a:prstGeom>
            <a:ln w="19050">
              <a:solidFill>
                <a:srgbClr val="7030A0"/>
              </a:solidFill>
              <a:headEnd type="oval"/>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B7B3A1A9-F3AB-48AB-B65F-8A60F517D831}"/>
                </a:ext>
              </a:extLst>
            </p:cNvPr>
            <p:cNvCxnSpPr>
              <a:cxnSpLocks/>
            </p:cNvCxnSpPr>
            <p:nvPr/>
          </p:nvCxnSpPr>
          <p:spPr>
            <a:xfrm>
              <a:off x="8120130" y="3252739"/>
              <a:ext cx="0" cy="249767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9249C2A1-FBBC-4B6B-9A44-98EE8447DAF1}"/>
                </a:ext>
              </a:extLst>
            </p:cNvPr>
            <p:cNvCxnSpPr/>
            <p:nvPr/>
          </p:nvCxnSpPr>
          <p:spPr>
            <a:xfrm>
              <a:off x="1906621" y="5750417"/>
              <a:ext cx="6213509" cy="0"/>
            </a:xfrm>
            <a:prstGeom prst="line">
              <a:avLst/>
            </a:prstGeom>
            <a:ln w="19050">
              <a:solidFill>
                <a:srgbClr val="7030A0"/>
              </a:solidFill>
              <a:headEnd type="oval"/>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97DD62BB-0427-44FA-8ECE-D72743B94653}"/>
                </a:ext>
              </a:extLst>
            </p:cNvPr>
            <p:cNvCxnSpPr/>
            <p:nvPr/>
          </p:nvCxnSpPr>
          <p:spPr>
            <a:xfrm>
              <a:off x="1906621" y="5872065"/>
              <a:ext cx="6291877" cy="0"/>
            </a:xfrm>
            <a:prstGeom prst="line">
              <a:avLst/>
            </a:prstGeom>
            <a:ln w="19050">
              <a:solidFill>
                <a:srgbClr val="002060"/>
              </a:solidFill>
              <a:headEnd type="oval"/>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D4A82E3E-5499-4C89-801D-D6994EC1C546}"/>
                </a:ext>
              </a:extLst>
            </p:cNvPr>
            <p:cNvCxnSpPr>
              <a:cxnSpLocks/>
            </p:cNvCxnSpPr>
            <p:nvPr/>
          </p:nvCxnSpPr>
          <p:spPr>
            <a:xfrm>
              <a:off x="1906621" y="5628068"/>
              <a:ext cx="1606974" cy="6439"/>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DEB07132-DFDB-472D-814B-5A9954CE49C6}"/>
                </a:ext>
              </a:extLst>
            </p:cNvPr>
            <p:cNvCxnSpPr>
              <a:cxnSpLocks/>
            </p:cNvCxnSpPr>
            <p:nvPr/>
          </p:nvCxnSpPr>
          <p:spPr>
            <a:xfrm flipV="1">
              <a:off x="3513595" y="5016787"/>
              <a:ext cx="0" cy="624160"/>
            </a:xfrm>
            <a:prstGeom prst="line">
              <a:avLst/>
            </a:prstGeom>
            <a:ln w="19050">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F7192E7A-12CB-4DCB-A249-52CB880E4016}"/>
                </a:ext>
              </a:extLst>
            </p:cNvPr>
            <p:cNvCxnSpPr>
              <a:cxnSpLocks/>
            </p:cNvCxnSpPr>
            <p:nvPr/>
          </p:nvCxnSpPr>
          <p:spPr>
            <a:xfrm>
              <a:off x="1906621" y="5975797"/>
              <a:ext cx="1696009" cy="0"/>
            </a:xfrm>
            <a:prstGeom prst="line">
              <a:avLst/>
            </a:prstGeom>
            <a:ln w="19050">
              <a:headEnd type="oval"/>
            </a:ln>
          </p:spPr>
          <p:style>
            <a:lnRef idx="2">
              <a:schemeClr val="dk1"/>
            </a:lnRef>
            <a:fillRef idx="0">
              <a:schemeClr val="dk1"/>
            </a:fillRef>
            <a:effectRef idx="1">
              <a:schemeClr val="dk1"/>
            </a:effectRef>
            <a:fontRef idx="minor">
              <a:schemeClr val="tx1"/>
            </a:fontRef>
          </p:style>
        </p:cxnSp>
        <p:cxnSp>
          <p:nvCxnSpPr>
            <p:cNvPr id="1331" name="Straight Connector 1330">
              <a:extLst>
                <a:ext uri="{FF2B5EF4-FFF2-40B4-BE49-F238E27FC236}">
                  <a16:creationId xmlns:a16="http://schemas.microsoft.com/office/drawing/2014/main" id="{69A62F8C-5B58-41B6-B8ED-829A5A0B786F}"/>
                </a:ext>
              </a:extLst>
            </p:cNvPr>
            <p:cNvCxnSpPr>
              <a:cxnSpLocks/>
            </p:cNvCxnSpPr>
            <p:nvPr/>
          </p:nvCxnSpPr>
          <p:spPr>
            <a:xfrm>
              <a:off x="3602630" y="4923764"/>
              <a:ext cx="0" cy="1052033"/>
            </a:xfrm>
            <a:prstGeom prst="line">
              <a:avLst/>
            </a:prstGeom>
            <a:ln w="19050">
              <a:headEnd type="ova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4927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98803-C55E-41C5-8BD6-67D68E299B99}"/>
              </a:ext>
            </a:extLst>
          </p:cNvPr>
          <p:cNvPicPr>
            <a:picLocks noChangeAspect="1"/>
          </p:cNvPicPr>
          <p:nvPr/>
        </p:nvPicPr>
        <p:blipFill>
          <a:blip r:embed="rId2"/>
          <a:stretch>
            <a:fillRect/>
          </a:stretch>
        </p:blipFill>
        <p:spPr>
          <a:xfrm>
            <a:off x="1365660" y="1815092"/>
            <a:ext cx="14173391" cy="5042908"/>
          </a:xfrm>
          <a:prstGeom prst="rect">
            <a:avLst/>
          </a:prstGeom>
        </p:spPr>
      </p:pic>
    </p:spTree>
    <p:extLst>
      <p:ext uri="{BB962C8B-B14F-4D97-AF65-F5344CB8AC3E}">
        <p14:creationId xmlns:p14="http://schemas.microsoft.com/office/powerpoint/2010/main" val="3514118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7BA98-10B3-4B82-8E7D-1F1828438E50}"/>
              </a:ext>
            </a:extLst>
          </p:cNvPr>
          <p:cNvPicPr>
            <a:picLocks noChangeAspect="1"/>
          </p:cNvPicPr>
          <p:nvPr/>
        </p:nvPicPr>
        <p:blipFill>
          <a:blip r:embed="rId2"/>
          <a:stretch>
            <a:fillRect/>
          </a:stretch>
        </p:blipFill>
        <p:spPr>
          <a:xfrm>
            <a:off x="2686050" y="2453258"/>
            <a:ext cx="9095215" cy="4745330"/>
          </a:xfrm>
          <a:prstGeom prst="rect">
            <a:avLst/>
          </a:prstGeom>
        </p:spPr>
      </p:pic>
    </p:spTree>
    <p:extLst>
      <p:ext uri="{BB962C8B-B14F-4D97-AF65-F5344CB8AC3E}">
        <p14:creationId xmlns:p14="http://schemas.microsoft.com/office/powerpoint/2010/main" val="2098024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60FD7-45B8-4132-AD27-CAD85713931D}"/>
              </a:ext>
            </a:extLst>
          </p:cNvPr>
          <p:cNvPicPr>
            <a:picLocks noChangeAspect="1"/>
          </p:cNvPicPr>
          <p:nvPr/>
        </p:nvPicPr>
        <p:blipFill>
          <a:blip r:embed="rId2"/>
          <a:stretch>
            <a:fillRect/>
          </a:stretch>
        </p:blipFill>
        <p:spPr>
          <a:xfrm>
            <a:off x="2915850" y="-209550"/>
            <a:ext cx="7580699" cy="9314150"/>
          </a:xfrm>
          <a:prstGeom prst="rect">
            <a:avLst/>
          </a:prstGeom>
        </p:spPr>
      </p:pic>
    </p:spTree>
    <p:extLst>
      <p:ext uri="{BB962C8B-B14F-4D97-AF65-F5344CB8AC3E}">
        <p14:creationId xmlns:p14="http://schemas.microsoft.com/office/powerpoint/2010/main" val="3110467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3ACC0-B044-4854-AA99-E1BE8E42FED3}"/>
              </a:ext>
            </a:extLst>
          </p:cNvPr>
          <p:cNvPicPr>
            <a:picLocks noChangeAspect="1"/>
          </p:cNvPicPr>
          <p:nvPr/>
        </p:nvPicPr>
        <p:blipFill>
          <a:blip r:embed="rId2"/>
          <a:stretch>
            <a:fillRect/>
          </a:stretch>
        </p:blipFill>
        <p:spPr>
          <a:xfrm>
            <a:off x="6108397" y="2948542"/>
            <a:ext cx="4334480" cy="3429479"/>
          </a:xfrm>
          <a:prstGeom prst="rect">
            <a:avLst/>
          </a:prstGeom>
        </p:spPr>
      </p:pic>
    </p:spTree>
    <p:extLst>
      <p:ext uri="{BB962C8B-B14F-4D97-AF65-F5344CB8AC3E}">
        <p14:creationId xmlns:p14="http://schemas.microsoft.com/office/powerpoint/2010/main" val="3193508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1C39F-BCD3-4479-9248-7E57A39528DE}"/>
              </a:ext>
            </a:extLst>
          </p:cNvPr>
          <p:cNvPicPr>
            <a:picLocks noChangeAspect="1"/>
          </p:cNvPicPr>
          <p:nvPr/>
        </p:nvPicPr>
        <p:blipFill>
          <a:blip r:embed="rId2"/>
          <a:stretch>
            <a:fillRect/>
          </a:stretch>
        </p:blipFill>
        <p:spPr>
          <a:xfrm>
            <a:off x="3917645" y="824412"/>
            <a:ext cx="6878912" cy="6624138"/>
          </a:xfrm>
          <a:prstGeom prst="rect">
            <a:avLst/>
          </a:prstGeom>
        </p:spPr>
      </p:pic>
    </p:spTree>
    <p:extLst>
      <p:ext uri="{BB962C8B-B14F-4D97-AF65-F5344CB8AC3E}">
        <p14:creationId xmlns:p14="http://schemas.microsoft.com/office/powerpoint/2010/main" val="3394537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D8209F-7630-4051-B3CD-C000BDE7F0D8}"/>
              </a:ext>
            </a:extLst>
          </p:cNvPr>
          <p:cNvSpPr txBox="1"/>
          <p:nvPr/>
        </p:nvSpPr>
        <p:spPr>
          <a:xfrm>
            <a:off x="914400" y="1152799"/>
            <a:ext cx="14471374" cy="5355312"/>
          </a:xfrm>
          <a:prstGeom prst="rect">
            <a:avLst/>
          </a:prstGeom>
          <a:noFill/>
        </p:spPr>
        <p:txBody>
          <a:bodyPr wrap="square">
            <a:spAutoFit/>
          </a:bodyPr>
          <a:lstStyle/>
          <a:p>
            <a:r>
              <a:rPr lang="en-US" dirty="0"/>
              <a:t>YOLO was created to help improve the speed of slower two-stage object detectors, such as Faster R-CNN.</a:t>
            </a:r>
          </a:p>
          <a:p>
            <a:endParaRPr lang="en-US" dirty="0"/>
          </a:p>
          <a:p>
            <a:r>
              <a:rPr lang="en-US" dirty="0"/>
              <a:t>While R-CNNs are accurate they are quite slow, even when running on a GPU.</a:t>
            </a:r>
          </a:p>
          <a:p>
            <a:endParaRPr lang="en-US" dirty="0"/>
          </a:p>
          <a:p>
            <a:r>
              <a:rPr lang="en-US" dirty="0"/>
              <a:t>On the contrary, single-stage detectors such as YOLO are quite fast, obtaining super real-time performance on a GPU.</a:t>
            </a:r>
          </a:p>
          <a:p>
            <a:endParaRPr lang="en-US" dirty="0"/>
          </a:p>
          <a:p>
            <a:r>
              <a:rPr lang="en-US" dirty="0"/>
              <a:t>The downside, of course, is that YOLO tends to be less accurate (and in my experience, much harder to train than SSDs or </a:t>
            </a:r>
            <a:r>
              <a:rPr lang="en-US" dirty="0" err="1"/>
              <a:t>RetinaNet</a:t>
            </a:r>
            <a:r>
              <a:rPr lang="en-US" dirty="0"/>
              <a:t>).</a:t>
            </a:r>
          </a:p>
          <a:p>
            <a:endParaRPr lang="en-US" dirty="0"/>
          </a:p>
          <a:p>
            <a:r>
              <a:rPr lang="en-US" dirty="0"/>
              <a:t>Since Tiny-YOLO is a smaller version than its big brothers, this also means that Tiny-YOLO is unfortunately even less accurate.</a:t>
            </a:r>
          </a:p>
          <a:p>
            <a:endParaRPr lang="en-US" dirty="0"/>
          </a:p>
          <a:p>
            <a:r>
              <a:rPr lang="en-US" dirty="0"/>
              <a:t>For reference, Redmon et al. report ~51-57% </a:t>
            </a:r>
            <a:r>
              <a:rPr lang="en-US" dirty="0" err="1"/>
              <a:t>mAP</a:t>
            </a:r>
            <a:r>
              <a:rPr lang="en-US" dirty="0"/>
              <a:t> for YOLO on the COCO benchmark dataset while Tiny-YOLO is only 23.7% </a:t>
            </a:r>
            <a:r>
              <a:rPr lang="en-US" dirty="0" err="1"/>
              <a:t>mAP</a:t>
            </a:r>
            <a:r>
              <a:rPr lang="en-US" dirty="0"/>
              <a:t> — less than half of the accuracy of its bigger brothers.</a:t>
            </a:r>
          </a:p>
          <a:p>
            <a:endParaRPr lang="en-US" dirty="0"/>
          </a:p>
          <a:p>
            <a:r>
              <a:rPr lang="en-US" dirty="0"/>
              <a:t>That said, 23% </a:t>
            </a:r>
            <a:r>
              <a:rPr lang="en-US" dirty="0" err="1"/>
              <a:t>mAP</a:t>
            </a:r>
            <a:r>
              <a:rPr lang="en-US" dirty="0"/>
              <a:t> is still reasonable enough for some applications.</a:t>
            </a:r>
          </a:p>
          <a:p>
            <a:endParaRPr lang="en-US" dirty="0"/>
          </a:p>
          <a:p>
            <a:r>
              <a:rPr lang="en-US" dirty="0"/>
              <a:t>My general advice when using YOLO is to “simply give it a try”:</a:t>
            </a:r>
          </a:p>
          <a:p>
            <a:endParaRPr lang="en-US" dirty="0"/>
          </a:p>
          <a:p>
            <a:r>
              <a:rPr lang="en-US" dirty="0"/>
              <a:t>In some cases, it may work perfectly fine for your project.</a:t>
            </a:r>
          </a:p>
          <a:p>
            <a:r>
              <a:rPr lang="en-US" dirty="0"/>
              <a:t>And in others, you may seek more accurate detectors (Faster R-CNN, SSDs, </a:t>
            </a:r>
            <a:r>
              <a:rPr lang="en-US" dirty="0" err="1"/>
              <a:t>RetinaNet</a:t>
            </a:r>
            <a:r>
              <a:rPr lang="en-US" dirty="0"/>
              <a:t>, etc.).</a:t>
            </a:r>
          </a:p>
        </p:txBody>
      </p:sp>
      <p:sp>
        <p:nvSpPr>
          <p:cNvPr id="5" name="TextBox 4">
            <a:extLst>
              <a:ext uri="{FF2B5EF4-FFF2-40B4-BE49-F238E27FC236}">
                <a16:creationId xmlns:a16="http://schemas.microsoft.com/office/drawing/2014/main" id="{5829BA3A-AA17-4186-B359-4403042E1676}"/>
              </a:ext>
            </a:extLst>
          </p:cNvPr>
          <p:cNvSpPr txBox="1"/>
          <p:nvPr/>
        </p:nvSpPr>
        <p:spPr>
          <a:xfrm>
            <a:off x="4139648" y="4338287"/>
            <a:ext cx="8279294" cy="646331"/>
          </a:xfrm>
          <a:prstGeom prst="rect">
            <a:avLst/>
          </a:prstGeom>
          <a:noFill/>
        </p:spPr>
        <p:txBody>
          <a:bodyPr wrap="square">
            <a:spAutoFit/>
          </a:bodyPr>
          <a:lstStyle/>
          <a:p>
            <a:r>
              <a:rPr lang="en-US" dirty="0"/>
              <a:t>https://www.pyimagesearch.com/2020/01/27/yolo-and-tiny-yolo-object-detection-on-the-raspberry-pi-and-movidius-ncs/</a:t>
            </a:r>
          </a:p>
        </p:txBody>
      </p:sp>
    </p:spTree>
    <p:extLst>
      <p:ext uri="{BB962C8B-B14F-4D97-AF65-F5344CB8AC3E}">
        <p14:creationId xmlns:p14="http://schemas.microsoft.com/office/powerpoint/2010/main" val="295585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EB7531B-5CE5-4E90-BC66-79FC02B4D63B}"/>
              </a:ext>
            </a:extLst>
          </p:cNvPr>
          <p:cNvGrpSpPr/>
          <p:nvPr/>
        </p:nvGrpSpPr>
        <p:grpSpPr>
          <a:xfrm>
            <a:off x="5951537" y="1"/>
            <a:ext cx="4648200" cy="8498173"/>
            <a:chOff x="666750" y="228600"/>
            <a:chExt cx="4648200" cy="8498173"/>
          </a:xfrm>
        </p:grpSpPr>
        <p:pic>
          <p:nvPicPr>
            <p:cNvPr id="19" name="Picture 18">
              <a:extLst>
                <a:ext uri="{FF2B5EF4-FFF2-40B4-BE49-F238E27FC236}">
                  <a16:creationId xmlns:a16="http://schemas.microsoft.com/office/drawing/2014/main" id="{3CE8730C-470B-4FAE-96ED-9D6B67252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913" y="1590585"/>
              <a:ext cx="3696837" cy="6145391"/>
            </a:xfrm>
            <a:prstGeom prst="rect">
              <a:avLst/>
            </a:prstGeom>
          </p:spPr>
        </p:pic>
        <p:pic>
          <p:nvPicPr>
            <p:cNvPr id="1026" name="Picture 2" descr="Android Phones transparent PNG images - StickPNG">
              <a:extLst>
                <a:ext uri="{FF2B5EF4-FFF2-40B4-BE49-F238E27FC236}">
                  <a16:creationId xmlns:a16="http://schemas.microsoft.com/office/drawing/2014/main" id="{72D14CAD-730C-4870-8D63-640052A51A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666750" y="228600"/>
              <a:ext cx="4648200" cy="8498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9AA06A02-9751-49E5-95A6-451A19D0532E}"/>
              </a:ext>
            </a:extLst>
          </p:cNvPr>
          <p:cNvGrpSpPr/>
          <p:nvPr/>
        </p:nvGrpSpPr>
        <p:grpSpPr>
          <a:xfrm>
            <a:off x="11044918" y="0"/>
            <a:ext cx="4648200" cy="8498174"/>
            <a:chOff x="9407525" y="283029"/>
            <a:chExt cx="5244646" cy="9339942"/>
          </a:xfrm>
        </p:grpSpPr>
        <p:pic>
          <p:nvPicPr>
            <p:cNvPr id="5" name="Picture 4">
              <a:extLst>
                <a:ext uri="{FF2B5EF4-FFF2-40B4-BE49-F238E27FC236}">
                  <a16:creationId xmlns:a16="http://schemas.microsoft.com/office/drawing/2014/main" id="{4072EBBF-7F73-48CC-8EEC-6027C493E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0210" y="1723291"/>
              <a:ext cx="4075515" cy="6774881"/>
            </a:xfrm>
            <a:prstGeom prst="rect">
              <a:avLst/>
            </a:prstGeom>
          </p:spPr>
        </p:pic>
        <p:pic>
          <p:nvPicPr>
            <p:cNvPr id="34" name="Picture 2" descr="Android Phones transparent PNG images - StickPNG">
              <a:extLst>
                <a:ext uri="{FF2B5EF4-FFF2-40B4-BE49-F238E27FC236}">
                  <a16:creationId xmlns:a16="http://schemas.microsoft.com/office/drawing/2014/main" id="{E0679EF4-60C2-4B2F-8BB8-D69CB994B0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9407525" y="283029"/>
              <a:ext cx="5244646" cy="9339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5096602A-8E5B-451A-9501-6928449143B1}"/>
              </a:ext>
            </a:extLst>
          </p:cNvPr>
          <p:cNvGrpSpPr/>
          <p:nvPr/>
        </p:nvGrpSpPr>
        <p:grpSpPr>
          <a:xfrm>
            <a:off x="858157" y="831516"/>
            <a:ext cx="3886201" cy="6835141"/>
            <a:chOff x="5964702" y="190223"/>
            <a:chExt cx="4403187" cy="8025310"/>
          </a:xfrm>
        </p:grpSpPr>
        <p:pic>
          <p:nvPicPr>
            <p:cNvPr id="37" name="Picture 36">
              <a:extLst>
                <a:ext uri="{FF2B5EF4-FFF2-40B4-BE49-F238E27FC236}">
                  <a16:creationId xmlns:a16="http://schemas.microsoft.com/office/drawing/2014/main" id="{EFF2E9B5-AA5D-4507-BDB1-7D3FC6784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644" y="1440180"/>
              <a:ext cx="3516653" cy="5845865"/>
            </a:xfrm>
            <a:prstGeom prst="rect">
              <a:avLst/>
            </a:prstGeom>
            <a:ln>
              <a:solidFill>
                <a:schemeClr val="tx1"/>
              </a:solidFill>
            </a:ln>
          </p:spPr>
        </p:pic>
        <p:pic>
          <p:nvPicPr>
            <p:cNvPr id="38" name="Picture 2" descr="Android Phones transparent PNG images - StickPNG">
              <a:extLst>
                <a:ext uri="{FF2B5EF4-FFF2-40B4-BE49-F238E27FC236}">
                  <a16:creationId xmlns:a16="http://schemas.microsoft.com/office/drawing/2014/main" id="{D2714577-0178-4021-B477-1F071B92EC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255" r="23830"/>
            <a:stretch/>
          </p:blipFill>
          <p:spPr bwMode="auto">
            <a:xfrm>
              <a:off x="5964702" y="190223"/>
              <a:ext cx="4403187" cy="80253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3906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46C18D-D310-41BC-854E-D59A2D478D84}"/>
              </a:ext>
            </a:extLst>
          </p:cNvPr>
          <p:cNvGrpSpPr/>
          <p:nvPr/>
        </p:nvGrpSpPr>
        <p:grpSpPr>
          <a:xfrm>
            <a:off x="1166665" y="228600"/>
            <a:ext cx="4252130" cy="7561992"/>
            <a:chOff x="938064" y="-805542"/>
            <a:chExt cx="5571593" cy="10219194"/>
          </a:xfrm>
        </p:grpSpPr>
        <p:pic>
          <p:nvPicPr>
            <p:cNvPr id="2" name="Picture 1">
              <a:extLst>
                <a:ext uri="{FF2B5EF4-FFF2-40B4-BE49-F238E27FC236}">
                  <a16:creationId xmlns:a16="http://schemas.microsoft.com/office/drawing/2014/main" id="{DC6D17B0-2A0B-4D34-877E-CDE33CCF8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610" y="752170"/>
              <a:ext cx="4465447" cy="7499201"/>
            </a:xfrm>
            <a:prstGeom prst="rect">
              <a:avLst/>
            </a:prstGeom>
          </p:spPr>
        </p:pic>
        <p:pic>
          <p:nvPicPr>
            <p:cNvPr id="4" name="Picture 2" descr="Android Phones transparent PNG images - StickPNG">
              <a:extLst>
                <a:ext uri="{FF2B5EF4-FFF2-40B4-BE49-F238E27FC236}">
                  <a16:creationId xmlns:a16="http://schemas.microsoft.com/office/drawing/2014/main" id="{374A4BF2-F84E-49CF-97A8-F60BAAFD38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938064" y="-805542"/>
              <a:ext cx="5571593" cy="102191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610D39A-B780-4A7B-82AC-7724862072D2}"/>
              </a:ext>
            </a:extLst>
          </p:cNvPr>
          <p:cNvGrpSpPr/>
          <p:nvPr/>
        </p:nvGrpSpPr>
        <p:grpSpPr>
          <a:xfrm>
            <a:off x="5797749" y="228441"/>
            <a:ext cx="4420671" cy="7561992"/>
            <a:chOff x="8481061" y="-205740"/>
            <a:chExt cx="5257800" cy="9619392"/>
          </a:xfrm>
        </p:grpSpPr>
        <p:pic>
          <p:nvPicPr>
            <p:cNvPr id="3" name="Picture 2">
              <a:extLst>
                <a:ext uri="{FF2B5EF4-FFF2-40B4-BE49-F238E27FC236}">
                  <a16:creationId xmlns:a16="http://schemas.microsoft.com/office/drawing/2014/main" id="{6E76E72A-165A-4839-AE14-6AF674583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594" y="1292457"/>
              <a:ext cx="4186222" cy="6958914"/>
            </a:xfrm>
            <a:prstGeom prst="rect">
              <a:avLst/>
            </a:prstGeom>
          </p:spPr>
        </p:pic>
        <p:pic>
          <p:nvPicPr>
            <p:cNvPr id="6" name="Picture 2" descr="Android Phones transparent PNG images - StickPNG">
              <a:extLst>
                <a:ext uri="{FF2B5EF4-FFF2-40B4-BE49-F238E27FC236}">
                  <a16:creationId xmlns:a16="http://schemas.microsoft.com/office/drawing/2014/main" id="{7F8212D4-F050-44AB-ABB8-42908FED7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8481061" y="-205740"/>
              <a:ext cx="5257800" cy="9619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062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E907219-5584-46A3-BDD1-969A91191E79}"/>
              </a:ext>
            </a:extLst>
          </p:cNvPr>
          <p:cNvGrpSpPr/>
          <p:nvPr/>
        </p:nvGrpSpPr>
        <p:grpSpPr>
          <a:xfrm>
            <a:off x="937260" y="1897380"/>
            <a:ext cx="3886200" cy="6377940"/>
            <a:chOff x="937260" y="-640080"/>
            <a:chExt cx="4709160" cy="8915400"/>
          </a:xfrm>
        </p:grpSpPr>
        <p:pic>
          <p:nvPicPr>
            <p:cNvPr id="2" name="Picture 1">
              <a:extLst>
                <a:ext uri="{FF2B5EF4-FFF2-40B4-BE49-F238E27FC236}">
                  <a16:creationId xmlns:a16="http://schemas.microsoft.com/office/drawing/2014/main" id="{5938CCFE-945C-4F5C-B3B4-63EF188E6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460" y="509181"/>
              <a:ext cx="3753425" cy="6710192"/>
            </a:xfrm>
            <a:prstGeom prst="rect">
              <a:avLst/>
            </a:prstGeom>
          </p:spPr>
        </p:pic>
        <p:pic>
          <p:nvPicPr>
            <p:cNvPr id="5" name="Picture 2" descr="Android Phones transparent PNG images - StickPNG">
              <a:extLst>
                <a:ext uri="{FF2B5EF4-FFF2-40B4-BE49-F238E27FC236}">
                  <a16:creationId xmlns:a16="http://schemas.microsoft.com/office/drawing/2014/main" id="{4D8C463D-B341-4A6E-9FB5-469FA337FF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937260" y="-640080"/>
              <a:ext cx="4709160" cy="8915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05663583-3D8E-4CE1-B8DC-4DD51AFC4ADB}"/>
              </a:ext>
            </a:extLst>
          </p:cNvPr>
          <p:cNvGrpSpPr/>
          <p:nvPr/>
        </p:nvGrpSpPr>
        <p:grpSpPr>
          <a:xfrm>
            <a:off x="6075199" y="1559423"/>
            <a:ext cx="3886201" cy="6715897"/>
            <a:chOff x="7063740" y="754380"/>
            <a:chExt cx="4457699" cy="8161020"/>
          </a:xfrm>
        </p:grpSpPr>
        <p:pic>
          <p:nvPicPr>
            <p:cNvPr id="3" name="Picture 2">
              <a:extLst>
                <a:ext uri="{FF2B5EF4-FFF2-40B4-BE49-F238E27FC236}">
                  <a16:creationId xmlns:a16="http://schemas.microsoft.com/office/drawing/2014/main" id="{23EA1416-A52E-4C20-B45A-05C105C07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27" y="2049780"/>
              <a:ext cx="3574328" cy="5941740"/>
            </a:xfrm>
            <a:prstGeom prst="rect">
              <a:avLst/>
            </a:prstGeom>
          </p:spPr>
        </p:pic>
        <p:pic>
          <p:nvPicPr>
            <p:cNvPr id="9" name="Picture 2" descr="Android Phones transparent PNG images - StickPNG">
              <a:extLst>
                <a:ext uri="{FF2B5EF4-FFF2-40B4-BE49-F238E27FC236}">
                  <a16:creationId xmlns:a16="http://schemas.microsoft.com/office/drawing/2014/main" id="{3D43EC32-F2A6-44A5-8B48-7182E663A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7063740" y="754380"/>
              <a:ext cx="4457699" cy="81610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7640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5C93E7-50BF-4D1F-B978-EB4BC2C59CA6}"/>
              </a:ext>
            </a:extLst>
          </p:cNvPr>
          <p:cNvGrpSpPr/>
          <p:nvPr/>
        </p:nvGrpSpPr>
        <p:grpSpPr>
          <a:xfrm>
            <a:off x="1008930" y="525647"/>
            <a:ext cx="3886201" cy="7382676"/>
            <a:chOff x="1008930" y="525647"/>
            <a:chExt cx="3886201" cy="7382676"/>
          </a:xfrm>
        </p:grpSpPr>
        <p:pic>
          <p:nvPicPr>
            <p:cNvPr id="3" name="Picture 2">
              <a:extLst>
                <a:ext uri="{FF2B5EF4-FFF2-40B4-BE49-F238E27FC236}">
                  <a16:creationId xmlns:a16="http://schemas.microsoft.com/office/drawing/2014/main" id="{8A1F1BA9-33AF-46C8-82C5-04910A480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661" y="1647207"/>
              <a:ext cx="3212738" cy="5340656"/>
            </a:xfrm>
            <a:prstGeom prst="rect">
              <a:avLst/>
            </a:prstGeom>
          </p:spPr>
        </p:pic>
        <p:pic>
          <p:nvPicPr>
            <p:cNvPr id="4" name="Picture 2" descr="Android Phones transparent PNG images - StickPNG">
              <a:extLst>
                <a:ext uri="{FF2B5EF4-FFF2-40B4-BE49-F238E27FC236}">
                  <a16:creationId xmlns:a16="http://schemas.microsoft.com/office/drawing/2014/main" id="{ADA4B4EA-2540-462D-9535-659BB0B31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1008930" y="525647"/>
              <a:ext cx="3886201" cy="73826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3495CB6-241F-4AEE-B7CA-8C44D330E386}"/>
              </a:ext>
            </a:extLst>
          </p:cNvPr>
          <p:cNvGrpSpPr/>
          <p:nvPr/>
        </p:nvGrpSpPr>
        <p:grpSpPr>
          <a:xfrm>
            <a:off x="6766184" y="891540"/>
            <a:ext cx="3886201" cy="6742463"/>
            <a:chOff x="8709285" y="675806"/>
            <a:chExt cx="4167265" cy="7232517"/>
          </a:xfrm>
        </p:grpSpPr>
        <p:pic>
          <p:nvPicPr>
            <p:cNvPr id="2" name="Picture 1">
              <a:extLst>
                <a:ext uri="{FF2B5EF4-FFF2-40B4-BE49-F238E27FC236}">
                  <a16:creationId xmlns:a16="http://schemas.microsoft.com/office/drawing/2014/main" id="{B49D5180-FF73-4ACA-BF9E-6C209F6A3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865" y="1647207"/>
              <a:ext cx="3272424" cy="5439874"/>
            </a:xfrm>
            <a:prstGeom prst="rect">
              <a:avLst/>
            </a:prstGeom>
          </p:spPr>
        </p:pic>
        <p:pic>
          <p:nvPicPr>
            <p:cNvPr id="6" name="Picture 2" descr="Android Phones transparent PNG images - StickPNG">
              <a:extLst>
                <a:ext uri="{FF2B5EF4-FFF2-40B4-BE49-F238E27FC236}">
                  <a16:creationId xmlns:a16="http://schemas.microsoft.com/office/drawing/2014/main" id="{ACC96217-44B3-4417-8C4C-3D1D9D71F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8709285" y="675806"/>
              <a:ext cx="4167265" cy="72325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9131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BC393A-650F-4143-BE75-5613F258A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5740" y="1991934"/>
            <a:ext cx="9418320" cy="5419317"/>
          </a:xfrm>
        </p:spPr>
      </p:pic>
    </p:spTree>
    <p:extLst>
      <p:ext uri="{BB962C8B-B14F-4D97-AF65-F5344CB8AC3E}">
        <p14:creationId xmlns:p14="http://schemas.microsoft.com/office/powerpoint/2010/main" val="3955575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0516D26-3965-41BB-945B-74BA8BD53940}"/>
              </a:ext>
            </a:extLst>
          </p:cNvPr>
          <p:cNvGrpSpPr/>
          <p:nvPr/>
        </p:nvGrpSpPr>
        <p:grpSpPr>
          <a:xfrm>
            <a:off x="1053467" y="1920240"/>
            <a:ext cx="4135753" cy="6949121"/>
            <a:chOff x="411479" y="-372615"/>
            <a:chExt cx="4663441" cy="8279365"/>
          </a:xfrm>
        </p:grpSpPr>
        <p:pic>
          <p:nvPicPr>
            <p:cNvPr id="4" name="Picture 3">
              <a:extLst>
                <a:ext uri="{FF2B5EF4-FFF2-40B4-BE49-F238E27FC236}">
                  <a16:creationId xmlns:a16="http://schemas.microsoft.com/office/drawing/2014/main" id="{81D865F9-E536-4F2E-A236-BCA1A1026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20" y="891540"/>
              <a:ext cx="3740468" cy="6217920"/>
            </a:xfrm>
            <a:prstGeom prst="rect">
              <a:avLst/>
            </a:prstGeom>
          </p:spPr>
        </p:pic>
        <p:pic>
          <p:nvPicPr>
            <p:cNvPr id="5" name="Picture 2" descr="Android Phones transparent PNG images - StickPNG">
              <a:extLst>
                <a:ext uri="{FF2B5EF4-FFF2-40B4-BE49-F238E27FC236}">
                  <a16:creationId xmlns:a16="http://schemas.microsoft.com/office/drawing/2014/main" id="{5F0CA344-AF8F-489F-BE3F-7B82D5DC4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411479" y="-372615"/>
              <a:ext cx="4663441" cy="8279365"/>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6AEC21B3-7C31-4919-A289-745AB2CE5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501" y="765650"/>
            <a:ext cx="3886201" cy="5600701"/>
          </a:xfrm>
          <a:prstGeom prst="rect">
            <a:avLst/>
          </a:prstGeom>
        </p:spPr>
      </p:pic>
      <p:grpSp>
        <p:nvGrpSpPr>
          <p:cNvPr id="8" name="Group 7">
            <a:extLst>
              <a:ext uri="{FF2B5EF4-FFF2-40B4-BE49-F238E27FC236}">
                <a16:creationId xmlns:a16="http://schemas.microsoft.com/office/drawing/2014/main" id="{602F3E4A-0E14-4935-9FCD-D5B99F6EF226}"/>
              </a:ext>
            </a:extLst>
          </p:cNvPr>
          <p:cNvGrpSpPr/>
          <p:nvPr/>
        </p:nvGrpSpPr>
        <p:grpSpPr>
          <a:xfrm>
            <a:off x="11108635" y="1080055"/>
            <a:ext cx="3886201" cy="7166451"/>
            <a:chOff x="10385240" y="1005840"/>
            <a:chExt cx="4859114" cy="8846820"/>
          </a:xfrm>
        </p:grpSpPr>
        <p:pic>
          <p:nvPicPr>
            <p:cNvPr id="3" name="Picture 2">
              <a:extLst>
                <a:ext uri="{FF2B5EF4-FFF2-40B4-BE49-F238E27FC236}">
                  <a16:creationId xmlns:a16="http://schemas.microsoft.com/office/drawing/2014/main" id="{5BC0C0DE-7911-4E4F-AFD2-813FD8A4A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4367" y="2221657"/>
              <a:ext cx="3886201" cy="6581306"/>
            </a:xfrm>
            <a:prstGeom prst="rect">
              <a:avLst/>
            </a:prstGeom>
          </p:spPr>
        </p:pic>
        <p:pic>
          <p:nvPicPr>
            <p:cNvPr id="7" name="Picture 2" descr="Android Phones transparent PNG images - StickPNG">
              <a:extLst>
                <a:ext uri="{FF2B5EF4-FFF2-40B4-BE49-F238E27FC236}">
                  <a16:creationId xmlns:a16="http://schemas.microsoft.com/office/drawing/2014/main" id="{480C9EAE-D7A7-4D8F-9261-F313242E16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10385240" y="1005840"/>
              <a:ext cx="4859114" cy="88468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955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9113CC-CF0C-4722-9A09-31A7B9CB2D82}"/>
              </a:ext>
            </a:extLst>
          </p:cNvPr>
          <p:cNvGrpSpPr/>
          <p:nvPr/>
        </p:nvGrpSpPr>
        <p:grpSpPr>
          <a:xfrm>
            <a:off x="6011857" y="982747"/>
            <a:ext cx="4126286" cy="7577582"/>
            <a:chOff x="1008930" y="525647"/>
            <a:chExt cx="3886201" cy="7382676"/>
          </a:xfrm>
        </p:grpSpPr>
        <p:pic>
          <p:nvPicPr>
            <p:cNvPr id="3" name="Picture 2">
              <a:extLst>
                <a:ext uri="{FF2B5EF4-FFF2-40B4-BE49-F238E27FC236}">
                  <a16:creationId xmlns:a16="http://schemas.microsoft.com/office/drawing/2014/main" id="{1D57333D-29E0-4ED9-98D1-687D39764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661" y="1647207"/>
              <a:ext cx="3212738" cy="5340656"/>
            </a:xfrm>
            <a:prstGeom prst="rect">
              <a:avLst/>
            </a:prstGeom>
          </p:spPr>
        </p:pic>
        <p:pic>
          <p:nvPicPr>
            <p:cNvPr id="4" name="Picture 2" descr="Android Phones transparent PNG images - StickPNG">
              <a:extLst>
                <a:ext uri="{FF2B5EF4-FFF2-40B4-BE49-F238E27FC236}">
                  <a16:creationId xmlns:a16="http://schemas.microsoft.com/office/drawing/2014/main" id="{AFA46C53-7234-4882-95CF-C014222862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1008930" y="525647"/>
              <a:ext cx="3886201" cy="73826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3203361-64D0-443F-845F-BDF1DEAE9830}"/>
              </a:ext>
            </a:extLst>
          </p:cNvPr>
          <p:cNvGrpSpPr/>
          <p:nvPr/>
        </p:nvGrpSpPr>
        <p:grpSpPr>
          <a:xfrm>
            <a:off x="1809345" y="2423363"/>
            <a:ext cx="3782053" cy="6136965"/>
            <a:chOff x="666750" y="228600"/>
            <a:chExt cx="4648200" cy="8498173"/>
          </a:xfrm>
        </p:grpSpPr>
        <p:pic>
          <p:nvPicPr>
            <p:cNvPr id="6" name="Picture 5">
              <a:extLst>
                <a:ext uri="{FF2B5EF4-FFF2-40B4-BE49-F238E27FC236}">
                  <a16:creationId xmlns:a16="http://schemas.microsoft.com/office/drawing/2014/main" id="{43A52B60-5A66-4D5F-BD38-E59CDE5E4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913" y="1590585"/>
              <a:ext cx="3696837" cy="6145391"/>
            </a:xfrm>
            <a:prstGeom prst="rect">
              <a:avLst/>
            </a:prstGeom>
          </p:spPr>
        </p:pic>
        <p:pic>
          <p:nvPicPr>
            <p:cNvPr id="7" name="Picture 2" descr="Android Phones transparent PNG images - StickPNG">
              <a:extLst>
                <a:ext uri="{FF2B5EF4-FFF2-40B4-BE49-F238E27FC236}">
                  <a16:creationId xmlns:a16="http://schemas.microsoft.com/office/drawing/2014/main" id="{2852DF37-1653-4300-9E9B-93CA919D4D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255" r="23830"/>
            <a:stretch/>
          </p:blipFill>
          <p:spPr bwMode="auto">
            <a:xfrm>
              <a:off x="666750" y="228600"/>
              <a:ext cx="4648200" cy="8498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16F3653-23E3-4EA0-AB87-DB8866C46DDC}"/>
              </a:ext>
            </a:extLst>
          </p:cNvPr>
          <p:cNvGrpSpPr/>
          <p:nvPr/>
        </p:nvGrpSpPr>
        <p:grpSpPr>
          <a:xfrm>
            <a:off x="10401751" y="2423364"/>
            <a:ext cx="3842893" cy="6136965"/>
            <a:chOff x="938064" y="-805542"/>
            <a:chExt cx="5571593" cy="10219194"/>
          </a:xfrm>
        </p:grpSpPr>
        <p:pic>
          <p:nvPicPr>
            <p:cNvPr id="9" name="Picture 8">
              <a:extLst>
                <a:ext uri="{FF2B5EF4-FFF2-40B4-BE49-F238E27FC236}">
                  <a16:creationId xmlns:a16="http://schemas.microsoft.com/office/drawing/2014/main" id="{54E34F85-F230-47EE-A53E-32C5A69EE6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610" y="752170"/>
              <a:ext cx="4465447" cy="7499201"/>
            </a:xfrm>
            <a:prstGeom prst="rect">
              <a:avLst/>
            </a:prstGeom>
          </p:spPr>
        </p:pic>
        <p:pic>
          <p:nvPicPr>
            <p:cNvPr id="10" name="Picture 2" descr="Android Phones transparent PNG images - StickPNG">
              <a:extLst>
                <a:ext uri="{FF2B5EF4-FFF2-40B4-BE49-F238E27FC236}">
                  <a16:creationId xmlns:a16="http://schemas.microsoft.com/office/drawing/2014/main" id="{656D51A9-1F82-459E-B15F-7CBAA77FF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5" r="23830"/>
            <a:stretch/>
          </p:blipFill>
          <p:spPr bwMode="auto">
            <a:xfrm>
              <a:off x="938064" y="-805542"/>
              <a:ext cx="5571593" cy="102191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1203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769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552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ke a smart webcam in JavaScript with a TensorFlow.js pre-trained Machine  Learning model">
            <a:extLst>
              <a:ext uri="{FF2B5EF4-FFF2-40B4-BE49-F238E27FC236}">
                <a16:creationId xmlns:a16="http://schemas.microsoft.com/office/drawing/2014/main" id="{55611B67-01D7-4C78-86F9-16D824CD0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623" y="1622201"/>
            <a:ext cx="1359294" cy="131101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D9A8FBF-313C-44EE-8863-2182870E34D4}"/>
              </a:ext>
            </a:extLst>
          </p:cNvPr>
          <p:cNvGrpSpPr/>
          <p:nvPr/>
        </p:nvGrpSpPr>
        <p:grpSpPr>
          <a:xfrm>
            <a:off x="5052545" y="1692334"/>
            <a:ext cx="1434086" cy="1607473"/>
            <a:chOff x="5052545" y="1692334"/>
            <a:chExt cx="1434086" cy="1607473"/>
          </a:xfrm>
        </p:grpSpPr>
        <p:pic>
          <p:nvPicPr>
            <p:cNvPr id="2054" name="Picture 6" descr="Live stream logo design Royalty Free Vector Image">
              <a:extLst>
                <a:ext uri="{FF2B5EF4-FFF2-40B4-BE49-F238E27FC236}">
                  <a16:creationId xmlns:a16="http://schemas.microsoft.com/office/drawing/2014/main" id="{82799297-2ADE-495F-8AEC-155EB1132A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31" t="28986" r="19594" b="32753"/>
            <a:stretch/>
          </p:blipFill>
          <p:spPr bwMode="auto">
            <a:xfrm>
              <a:off x="5052545" y="2693315"/>
              <a:ext cx="1434086" cy="6064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SP32-CAM WiFi + bluetooth Camera Module Development Board ESP32 With  Camera Module OV2640 Sale | Shopping India - Banggood Mobile">
              <a:extLst>
                <a:ext uri="{FF2B5EF4-FFF2-40B4-BE49-F238E27FC236}">
                  <a16:creationId xmlns:a16="http://schemas.microsoft.com/office/drawing/2014/main" id="{71CD7EE5-03EB-450B-BB74-6D3C1F7D7C5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5457" b="72022" l="64266" r="88089">
                          <a14:foregroundMark x1="69529" y1="71745" x2="82271" y2="72022"/>
                          <a14:foregroundMark x1="64266" y1="36288" x2="64820" y2="42659"/>
                          <a14:foregroundMark x1="65374" y1="37396" x2="81440" y2="36565"/>
                          <a14:foregroundMark x1="81440" y1="36565" x2="87258" y2="37119"/>
                        </a14:backgroundRemoval>
                      </a14:imgEffect>
                    </a14:imgLayer>
                  </a14:imgProps>
                </a:ext>
                <a:ext uri="{28A0092B-C50C-407E-A947-70E740481C1C}">
                  <a14:useLocalDpi xmlns:a14="http://schemas.microsoft.com/office/drawing/2010/main" val="0"/>
                </a:ext>
              </a:extLst>
            </a:blip>
            <a:srcRect l="61562" t="31212" r="8762" b="24852"/>
            <a:stretch/>
          </p:blipFill>
          <p:spPr bwMode="auto">
            <a:xfrm rot="10800000">
              <a:off x="5334489" y="1692334"/>
              <a:ext cx="758852" cy="109927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7D1CF8F6-B0CB-4A01-B8E1-053656F9B302}"/>
              </a:ext>
            </a:extLst>
          </p:cNvPr>
          <p:cNvPicPr>
            <a:picLocks noChangeAspect="1"/>
          </p:cNvPicPr>
          <p:nvPr/>
        </p:nvPicPr>
        <p:blipFill rotWithShape="1">
          <a:blip r:embed="rId6">
            <a:extLst>
              <a:ext uri="{28A0092B-C50C-407E-A947-70E740481C1C}">
                <a14:useLocalDpi xmlns:a14="http://schemas.microsoft.com/office/drawing/2010/main" val="0"/>
              </a:ext>
            </a:extLst>
          </a:blip>
          <a:srcRect r="32579"/>
          <a:stretch/>
        </p:blipFill>
        <p:spPr>
          <a:xfrm>
            <a:off x="11317313" y="4457197"/>
            <a:ext cx="3865525" cy="2980700"/>
          </a:xfrm>
          <a:prstGeom prst="rect">
            <a:avLst/>
          </a:prstGeom>
        </p:spPr>
      </p:pic>
      <p:pic>
        <p:nvPicPr>
          <p:cNvPr id="9" name="Picture 8">
            <a:extLst>
              <a:ext uri="{FF2B5EF4-FFF2-40B4-BE49-F238E27FC236}">
                <a16:creationId xmlns:a16="http://schemas.microsoft.com/office/drawing/2014/main" id="{6CD0D53A-4D1F-4DE4-8B44-5FD532E3A27F}"/>
              </a:ext>
            </a:extLst>
          </p:cNvPr>
          <p:cNvPicPr>
            <a:picLocks noChangeAspect="1"/>
          </p:cNvPicPr>
          <p:nvPr/>
        </p:nvPicPr>
        <p:blipFill rotWithShape="1">
          <a:blip r:embed="rId7">
            <a:extLst>
              <a:ext uri="{28A0092B-C50C-407E-A947-70E740481C1C}">
                <a14:useLocalDpi xmlns:a14="http://schemas.microsoft.com/office/drawing/2010/main" val="0"/>
              </a:ext>
            </a:extLst>
          </a:blip>
          <a:srcRect t="9643" r="69130" b="9977"/>
          <a:stretch/>
        </p:blipFill>
        <p:spPr>
          <a:xfrm>
            <a:off x="6746187" y="4229107"/>
            <a:ext cx="2223012" cy="3165319"/>
          </a:xfrm>
          <a:prstGeom prst="rect">
            <a:avLst/>
          </a:prstGeom>
        </p:spPr>
      </p:pic>
      <p:pic>
        <p:nvPicPr>
          <p:cNvPr id="11" name="Picture 10">
            <a:extLst>
              <a:ext uri="{FF2B5EF4-FFF2-40B4-BE49-F238E27FC236}">
                <a16:creationId xmlns:a16="http://schemas.microsoft.com/office/drawing/2014/main" id="{420A368A-3D8F-4A01-98A8-4A9AAB86B5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7069" y="4229107"/>
            <a:ext cx="2223012" cy="3191266"/>
          </a:xfrm>
          <a:prstGeom prst="rect">
            <a:avLst/>
          </a:prstGeom>
        </p:spPr>
      </p:pic>
      <p:cxnSp>
        <p:nvCxnSpPr>
          <p:cNvPr id="15" name="Straight Arrow Connector 14">
            <a:extLst>
              <a:ext uri="{FF2B5EF4-FFF2-40B4-BE49-F238E27FC236}">
                <a16:creationId xmlns:a16="http://schemas.microsoft.com/office/drawing/2014/main" id="{3B6D251A-C224-4E17-93BB-804DC7ACEE07}"/>
              </a:ext>
            </a:extLst>
          </p:cNvPr>
          <p:cNvCxnSpPr>
            <a:cxnSpLocks/>
          </p:cNvCxnSpPr>
          <p:nvPr/>
        </p:nvCxnSpPr>
        <p:spPr>
          <a:xfrm>
            <a:off x="6746187" y="2355843"/>
            <a:ext cx="651249" cy="0"/>
          </a:xfrm>
          <a:prstGeom prst="straightConnector1">
            <a:avLst/>
          </a:prstGeom>
          <a:ln w="38100">
            <a:solidFill>
              <a:srgbClr val="00206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33D8FFDC-EA19-41A6-93A0-E7D85A4A5817}"/>
              </a:ext>
            </a:extLst>
          </p:cNvPr>
          <p:cNvCxnSpPr/>
          <p:nvPr/>
        </p:nvCxnSpPr>
        <p:spPr>
          <a:xfrm>
            <a:off x="9143856" y="2329339"/>
            <a:ext cx="730903" cy="0"/>
          </a:xfrm>
          <a:prstGeom prst="straightConnector1">
            <a:avLst/>
          </a:prstGeom>
          <a:ln w="38100">
            <a:solidFill>
              <a:srgbClr val="00206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B5F542E1-BBB1-41BF-8A48-09BBFC2B2722}"/>
              </a:ext>
            </a:extLst>
          </p:cNvPr>
          <p:cNvCxnSpPr>
            <a:cxnSpLocks/>
          </p:cNvCxnSpPr>
          <p:nvPr/>
        </p:nvCxnSpPr>
        <p:spPr>
          <a:xfrm>
            <a:off x="13193554" y="3810000"/>
            <a:ext cx="0" cy="532897"/>
          </a:xfrm>
          <a:prstGeom prst="straightConnector1">
            <a:avLst/>
          </a:prstGeom>
          <a:ln w="38100">
            <a:solidFill>
              <a:srgbClr val="00206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FFA2C71-1D32-4D8F-B6D9-7932FE9BF866}"/>
              </a:ext>
            </a:extLst>
          </p:cNvPr>
          <p:cNvCxnSpPr>
            <a:cxnSpLocks/>
          </p:cNvCxnSpPr>
          <p:nvPr/>
        </p:nvCxnSpPr>
        <p:spPr>
          <a:xfrm flipH="1">
            <a:off x="9654503" y="6011005"/>
            <a:ext cx="858381" cy="0"/>
          </a:xfrm>
          <a:prstGeom prst="straightConnector1">
            <a:avLst/>
          </a:prstGeom>
          <a:ln w="38100">
            <a:solidFill>
              <a:srgbClr val="00206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B289ED33-26A2-4AC4-9C04-7B570F8391CE}"/>
              </a:ext>
            </a:extLst>
          </p:cNvPr>
          <p:cNvCxnSpPr>
            <a:cxnSpLocks/>
          </p:cNvCxnSpPr>
          <p:nvPr/>
        </p:nvCxnSpPr>
        <p:spPr>
          <a:xfrm flipH="1">
            <a:off x="5322319" y="6006132"/>
            <a:ext cx="805109" cy="0"/>
          </a:xfrm>
          <a:prstGeom prst="straightConnector1">
            <a:avLst/>
          </a:prstGeom>
          <a:ln w="38100">
            <a:solidFill>
              <a:srgbClr val="00206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E36E3F13-52A8-44B5-A247-F25E5A24B48F}"/>
              </a:ext>
            </a:extLst>
          </p:cNvPr>
          <p:cNvPicPr>
            <a:picLocks noChangeAspect="1"/>
          </p:cNvPicPr>
          <p:nvPr/>
        </p:nvPicPr>
        <p:blipFill>
          <a:blip r:embed="rId9"/>
          <a:stretch>
            <a:fillRect/>
          </a:stretch>
        </p:blipFill>
        <p:spPr>
          <a:xfrm>
            <a:off x="10083694" y="738796"/>
            <a:ext cx="5403956" cy="2470136"/>
          </a:xfrm>
          <a:prstGeom prst="rect">
            <a:avLst/>
          </a:prstGeom>
        </p:spPr>
      </p:pic>
      <p:sp>
        <p:nvSpPr>
          <p:cNvPr id="4" name="TextBox 3">
            <a:extLst>
              <a:ext uri="{FF2B5EF4-FFF2-40B4-BE49-F238E27FC236}">
                <a16:creationId xmlns:a16="http://schemas.microsoft.com/office/drawing/2014/main" id="{2B0AC386-2D48-4CC6-A9AC-21C800286603}"/>
              </a:ext>
            </a:extLst>
          </p:cNvPr>
          <p:cNvSpPr txBox="1"/>
          <p:nvPr/>
        </p:nvSpPr>
        <p:spPr>
          <a:xfrm>
            <a:off x="12211052" y="3228783"/>
            <a:ext cx="1694647"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latin typeface="Cambria" panose="02040503050406030204" pitchFamily="18" charset="0"/>
                <a:ea typeface="Cambria" panose="02040503050406030204" pitchFamily="18" charset="0"/>
              </a:rPr>
              <a:t>YOLO Tiny V3</a:t>
            </a:r>
          </a:p>
        </p:txBody>
      </p:sp>
      <p:sp>
        <p:nvSpPr>
          <p:cNvPr id="6" name="TextBox 5">
            <a:extLst>
              <a:ext uri="{FF2B5EF4-FFF2-40B4-BE49-F238E27FC236}">
                <a16:creationId xmlns:a16="http://schemas.microsoft.com/office/drawing/2014/main" id="{0002D611-A67A-4CFD-8F94-076A83694356}"/>
              </a:ext>
            </a:extLst>
          </p:cNvPr>
          <p:cNvSpPr txBox="1"/>
          <p:nvPr/>
        </p:nvSpPr>
        <p:spPr>
          <a:xfrm>
            <a:off x="11618964" y="7501050"/>
            <a:ext cx="338990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Load the model into the browser</a:t>
            </a:r>
          </a:p>
        </p:txBody>
      </p:sp>
      <p:sp>
        <p:nvSpPr>
          <p:cNvPr id="37" name="TextBox 36">
            <a:extLst>
              <a:ext uri="{FF2B5EF4-FFF2-40B4-BE49-F238E27FC236}">
                <a16:creationId xmlns:a16="http://schemas.microsoft.com/office/drawing/2014/main" id="{8B3044E0-9D5D-4C23-B99A-6CB586877460}"/>
              </a:ext>
            </a:extLst>
          </p:cNvPr>
          <p:cNvSpPr txBox="1"/>
          <p:nvPr/>
        </p:nvSpPr>
        <p:spPr>
          <a:xfrm>
            <a:off x="6970624" y="7519699"/>
            <a:ext cx="1873848"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Person Detection</a:t>
            </a:r>
          </a:p>
        </p:txBody>
      </p:sp>
      <p:sp>
        <p:nvSpPr>
          <p:cNvPr id="38" name="TextBox 37">
            <a:extLst>
              <a:ext uri="{FF2B5EF4-FFF2-40B4-BE49-F238E27FC236}">
                <a16:creationId xmlns:a16="http://schemas.microsoft.com/office/drawing/2014/main" id="{FBF4A4DC-FA40-47E9-AFD6-9FC3D25E433B}"/>
              </a:ext>
            </a:extLst>
          </p:cNvPr>
          <p:cNvSpPr txBox="1"/>
          <p:nvPr/>
        </p:nvSpPr>
        <p:spPr>
          <a:xfrm>
            <a:off x="2778269" y="7519699"/>
            <a:ext cx="1873848"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Face Recognition</a:t>
            </a:r>
          </a:p>
        </p:txBody>
      </p:sp>
      <p:grpSp>
        <p:nvGrpSpPr>
          <p:cNvPr id="2" name="Group 1">
            <a:extLst>
              <a:ext uri="{FF2B5EF4-FFF2-40B4-BE49-F238E27FC236}">
                <a16:creationId xmlns:a16="http://schemas.microsoft.com/office/drawing/2014/main" id="{F0812A7A-8E95-40CD-9036-0B8BD3723228}"/>
              </a:ext>
            </a:extLst>
          </p:cNvPr>
          <p:cNvGrpSpPr/>
          <p:nvPr/>
        </p:nvGrpSpPr>
        <p:grpSpPr>
          <a:xfrm>
            <a:off x="546279" y="955720"/>
            <a:ext cx="3682290" cy="2431540"/>
            <a:chOff x="546279" y="955720"/>
            <a:chExt cx="3682290" cy="2431540"/>
          </a:xfrm>
        </p:grpSpPr>
        <p:grpSp>
          <p:nvGrpSpPr>
            <p:cNvPr id="32" name="Group 31">
              <a:extLst>
                <a:ext uri="{FF2B5EF4-FFF2-40B4-BE49-F238E27FC236}">
                  <a16:creationId xmlns:a16="http://schemas.microsoft.com/office/drawing/2014/main" id="{19041C00-A817-4031-9231-1EDCDE9C2352}"/>
                </a:ext>
              </a:extLst>
            </p:cNvPr>
            <p:cNvGrpSpPr/>
            <p:nvPr/>
          </p:nvGrpSpPr>
          <p:grpSpPr>
            <a:xfrm>
              <a:off x="546279" y="1289650"/>
              <a:ext cx="3338439" cy="2097610"/>
              <a:chOff x="350997" y="1644180"/>
              <a:chExt cx="7502259" cy="5536052"/>
            </a:xfrm>
          </p:grpSpPr>
          <p:pic>
            <p:nvPicPr>
              <p:cNvPr id="35" name="Picture 2" descr="Biker riding a motorcycle cartoon Royalty Free Vector Image">
                <a:extLst>
                  <a:ext uri="{FF2B5EF4-FFF2-40B4-BE49-F238E27FC236}">
                    <a16:creationId xmlns:a16="http://schemas.microsoft.com/office/drawing/2014/main" id="{4F5919A9-4B3B-4328-823F-ED7C9411718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384" t="6086" r="5768" b="13807"/>
              <a:stretch/>
            </p:blipFill>
            <p:spPr bwMode="auto">
              <a:xfrm>
                <a:off x="350997" y="1644180"/>
                <a:ext cx="7502259" cy="5536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ctv Security Camera Vector - Security Camera Logo Png - Free Transparent  PNG Clipart Images Download">
                <a:extLst>
                  <a:ext uri="{FF2B5EF4-FFF2-40B4-BE49-F238E27FC236}">
                    <a16:creationId xmlns:a16="http://schemas.microsoft.com/office/drawing/2014/main" id="{7ED4AEB8-98C5-4DAB-B48B-E47A5CC321C9}"/>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28690" y1="76692" x2="30000" y2="84712"/>
                          </a14:backgroundRemoval>
                        </a14:imgEffect>
                      </a14:imgLayer>
                    </a14:imgProps>
                  </a:ext>
                  <a:ext uri="{28A0092B-C50C-407E-A947-70E740481C1C}">
                    <a14:useLocalDpi xmlns:a14="http://schemas.microsoft.com/office/drawing/2010/main" val="0"/>
                  </a:ext>
                </a:extLst>
              </a:blip>
              <a:srcRect l="22065" r="23563"/>
              <a:stretch/>
            </p:blipFill>
            <p:spPr bwMode="auto">
              <a:xfrm flipV="1">
                <a:off x="5325794" y="2709232"/>
                <a:ext cx="910882" cy="109863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Rounded Corners 32">
              <a:extLst>
                <a:ext uri="{FF2B5EF4-FFF2-40B4-BE49-F238E27FC236}">
                  <a16:creationId xmlns:a16="http://schemas.microsoft.com/office/drawing/2014/main" id="{56F7B647-FB39-454B-8F63-FE5608C1CC4D}"/>
                </a:ext>
              </a:extLst>
            </p:cNvPr>
            <p:cNvSpPr/>
            <p:nvPr/>
          </p:nvSpPr>
          <p:spPr>
            <a:xfrm>
              <a:off x="3707641" y="955720"/>
              <a:ext cx="520928" cy="7504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02B90C6E-2F9C-4A0D-BEAF-B3A58F0AF7F0}"/>
                </a:ext>
              </a:extLst>
            </p:cNvPr>
            <p:cNvCxnSpPr>
              <a:cxnSpLocks/>
            </p:cNvCxnSpPr>
            <p:nvPr/>
          </p:nvCxnSpPr>
          <p:spPr>
            <a:xfrm flipV="1">
              <a:off x="2981517" y="1396220"/>
              <a:ext cx="744218" cy="382144"/>
            </a:xfrm>
            <a:prstGeom prst="straightConnector1">
              <a:avLst/>
            </a:prstGeom>
            <a:ln w="19050">
              <a:prstDash val="sysDash"/>
              <a:headEnd type="oval" w="med" len="med"/>
              <a:tailEnd type="triangle" w="med" len="med"/>
            </a:ln>
          </p:spPr>
          <p:style>
            <a:lnRef idx="3">
              <a:schemeClr val="dk1"/>
            </a:lnRef>
            <a:fillRef idx="0">
              <a:schemeClr val="dk1"/>
            </a:fillRef>
            <a:effectRef idx="2">
              <a:schemeClr val="dk1"/>
            </a:effectRef>
            <a:fontRef idx="minor">
              <a:schemeClr val="tx1"/>
            </a:fontRef>
          </p:style>
        </p:cxnSp>
      </p:grpSp>
      <p:pic>
        <p:nvPicPr>
          <p:cNvPr id="39" name="Picture 2" descr="Esp32-cam Esp-32s Wifi Module Esp32 Serial To Wifi Esp32 Cam Development  Board 5v With Ov2640 Camera Module - Buy Esp8266 Camera,Ov2640 Camera  Module,Wifi Camera Product on Alibaba.com">
            <a:extLst>
              <a:ext uri="{FF2B5EF4-FFF2-40B4-BE49-F238E27FC236}">
                <a16:creationId xmlns:a16="http://schemas.microsoft.com/office/drawing/2014/main" id="{8B144C60-5902-44A5-823A-AABAA01E4C01}"/>
              </a:ext>
            </a:extLst>
          </p:cNvPr>
          <p:cNvPicPr>
            <a:picLocks noGrp="1" noChangeAspect="1" noChangeArrowheads="1"/>
          </p:cNvPicPr>
          <p:nvPr>
            <p:ph idx="1"/>
          </p:nvPr>
        </p:nvPicPr>
        <p:blipFill rotWithShape="1">
          <a:blip r:embed="rId13">
            <a:extLst>
              <a:ext uri="{28A0092B-C50C-407E-A947-70E740481C1C}">
                <a14:useLocalDpi xmlns:a14="http://schemas.microsoft.com/office/drawing/2010/main" val="0"/>
              </a:ext>
            </a:extLst>
          </a:blip>
          <a:srcRect l="23504" t="23524" r="33858" b="16175"/>
          <a:stretch/>
        </p:blipFill>
        <p:spPr bwMode="auto">
          <a:xfrm>
            <a:off x="3731428" y="997763"/>
            <a:ext cx="473353" cy="66945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8361FFAD-09AA-4D01-B589-A3E2EFBE2D88}"/>
              </a:ext>
            </a:extLst>
          </p:cNvPr>
          <p:cNvCxnSpPr>
            <a:cxnSpLocks/>
          </p:cNvCxnSpPr>
          <p:nvPr/>
        </p:nvCxnSpPr>
        <p:spPr>
          <a:xfrm>
            <a:off x="4010312" y="1197992"/>
            <a:ext cx="1700539" cy="508204"/>
          </a:xfrm>
          <a:prstGeom prst="straightConnector1">
            <a:avLst/>
          </a:prstGeom>
          <a:ln w="38100">
            <a:solidFill>
              <a:srgbClr val="002060"/>
            </a:solidFill>
            <a:headEnd type="oval" w="med" len="med"/>
            <a:tailEnd type="triangl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0010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C96E137-5F3F-41B0-B8E9-879BCA1EDA86}"/>
              </a:ext>
            </a:extLst>
          </p:cNvPr>
          <p:cNvGrpSpPr/>
          <p:nvPr/>
        </p:nvGrpSpPr>
        <p:grpSpPr>
          <a:xfrm>
            <a:off x="584565" y="1403314"/>
            <a:ext cx="7911205" cy="6519934"/>
            <a:chOff x="364432" y="633046"/>
            <a:chExt cx="7911205" cy="6519934"/>
          </a:xfrm>
        </p:grpSpPr>
        <p:grpSp>
          <p:nvGrpSpPr>
            <p:cNvPr id="14" name="Group 13">
              <a:extLst>
                <a:ext uri="{FF2B5EF4-FFF2-40B4-BE49-F238E27FC236}">
                  <a16:creationId xmlns:a16="http://schemas.microsoft.com/office/drawing/2014/main" id="{917BA762-0657-4C63-8AE9-F808CB194F44}"/>
                </a:ext>
              </a:extLst>
            </p:cNvPr>
            <p:cNvGrpSpPr/>
            <p:nvPr/>
          </p:nvGrpSpPr>
          <p:grpSpPr>
            <a:xfrm>
              <a:off x="364432" y="1616928"/>
              <a:ext cx="7502259" cy="5536052"/>
              <a:chOff x="350997" y="1644180"/>
              <a:chExt cx="7502259" cy="5536052"/>
            </a:xfrm>
          </p:grpSpPr>
          <p:pic>
            <p:nvPicPr>
              <p:cNvPr id="7" name="Picture 2" descr="Biker riding a motorcycle cartoon Royalty Free Vector Image">
                <a:extLst>
                  <a:ext uri="{FF2B5EF4-FFF2-40B4-BE49-F238E27FC236}">
                    <a16:creationId xmlns:a16="http://schemas.microsoft.com/office/drawing/2014/main" id="{82D779D9-01F7-4C42-A2C6-63ED0FBD48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84" t="6086" r="5768" b="13807"/>
              <a:stretch/>
            </p:blipFill>
            <p:spPr bwMode="auto">
              <a:xfrm>
                <a:off x="350997" y="1644180"/>
                <a:ext cx="7502259" cy="55360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ctv Security Camera Vector - Security Camera Logo Png - Free Transparent  PNG Clipart Images Download">
                <a:extLst>
                  <a:ext uri="{FF2B5EF4-FFF2-40B4-BE49-F238E27FC236}">
                    <a16:creationId xmlns:a16="http://schemas.microsoft.com/office/drawing/2014/main" id="{A50B22C3-BA3B-48E4-A84C-12E76BE83A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8690" y1="76692" x2="30000" y2="84712"/>
                          </a14:backgroundRemoval>
                        </a14:imgEffect>
                      </a14:imgLayer>
                    </a14:imgProps>
                  </a:ext>
                  <a:ext uri="{28A0092B-C50C-407E-A947-70E740481C1C}">
                    <a14:useLocalDpi xmlns:a14="http://schemas.microsoft.com/office/drawing/2010/main" val="0"/>
                  </a:ext>
                </a:extLst>
              </a:blip>
              <a:srcRect l="22065" r="23563"/>
              <a:stretch/>
            </p:blipFill>
            <p:spPr bwMode="auto">
              <a:xfrm flipV="1">
                <a:off x="5325794" y="2709232"/>
                <a:ext cx="910882" cy="109863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Rounded Corners 7">
              <a:extLst>
                <a:ext uri="{FF2B5EF4-FFF2-40B4-BE49-F238E27FC236}">
                  <a16:creationId xmlns:a16="http://schemas.microsoft.com/office/drawing/2014/main" id="{CCE03421-0F8B-4AD7-A05A-6CB4CA0FDA97}"/>
                </a:ext>
              </a:extLst>
            </p:cNvPr>
            <p:cNvSpPr/>
            <p:nvPr/>
          </p:nvSpPr>
          <p:spPr>
            <a:xfrm>
              <a:off x="7007907" y="633046"/>
              <a:ext cx="1267730" cy="1743687"/>
            </a:xfrm>
            <a:prstGeom prst="roundRect">
              <a:avLst/>
            </a:prstGeom>
            <a:noFill/>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F83E092-22DB-4A0A-8947-FFAE3F2145E0}"/>
                </a:ext>
              </a:extLst>
            </p:cNvPr>
            <p:cNvCxnSpPr>
              <a:cxnSpLocks/>
            </p:cNvCxnSpPr>
            <p:nvPr/>
          </p:nvCxnSpPr>
          <p:spPr>
            <a:xfrm flipV="1">
              <a:off x="5740177" y="1644180"/>
              <a:ext cx="1267730" cy="1231367"/>
            </a:xfrm>
            <a:prstGeom prst="straightConnector1">
              <a:avLst/>
            </a:prstGeom>
            <a:ln w="38100">
              <a:prstDash val="lgDash"/>
              <a:headEnd type="oval" w="med" len="med"/>
              <a:tailEnd type="triangle" w="med" len="med"/>
            </a:ln>
          </p:spPr>
          <p:style>
            <a:lnRef idx="3">
              <a:schemeClr val="dk1"/>
            </a:lnRef>
            <a:fillRef idx="0">
              <a:schemeClr val="dk1"/>
            </a:fillRef>
            <a:effectRef idx="2">
              <a:schemeClr val="dk1"/>
            </a:effectRef>
            <a:fontRef idx="minor">
              <a:schemeClr val="tx1"/>
            </a:fontRef>
          </p:style>
        </p:cxnSp>
      </p:grpSp>
      <p:pic>
        <p:nvPicPr>
          <p:cNvPr id="9" name="Picture 2" descr="Esp32-cam Esp-32s Wifi Module Esp32 Serial To Wifi Esp32 Cam Development  Board 5v With Ov2640 Camera Module - Buy Esp8266 Camera,Ov2640 Camera  Module,Wifi Camera Product on Alibaba.com">
            <a:extLst>
              <a:ext uri="{FF2B5EF4-FFF2-40B4-BE49-F238E27FC236}">
                <a16:creationId xmlns:a16="http://schemas.microsoft.com/office/drawing/2014/main" id="{874E0C11-1373-488D-96FE-CB412466483C}"/>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23504" t="23524" r="33858" b="16175"/>
          <a:stretch/>
        </p:blipFill>
        <p:spPr bwMode="auto">
          <a:xfrm>
            <a:off x="7343938" y="1542604"/>
            <a:ext cx="1035933" cy="146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354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18393</TotalTime>
  <Words>1371</Words>
  <Application>Microsoft Office PowerPoint</Application>
  <PresentationFormat>Custom</PresentationFormat>
  <Paragraphs>373</Paragraphs>
  <Slides>74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Arial Rounded MT Bold</vt:lpstr>
      <vt:lpstr>Book Antiqua</vt:lpstr>
      <vt:lpstr>Calibri</vt:lpstr>
      <vt:lpstr>Calibri Light</vt:lpstr>
      <vt:lpstr>Cambria</vt:lpstr>
      <vt:lpstr>Cambria Math</vt:lpstr>
      <vt:lpstr>Consolas</vt:lpstr>
      <vt:lpstr>Corbel</vt:lpstr>
      <vt:lpstr>Verdana</vt:lpstr>
      <vt:lpstr>Office Theme</vt:lpstr>
      <vt:lpstr>MOTORCYCLE SAFETY SYSTEM</vt:lpstr>
      <vt:lpstr>PowerPoint Presentation</vt:lpstr>
      <vt:lpstr>PowerPoint Presentation</vt:lpstr>
      <vt:lpstr>System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ThingsBoard Dashboard</vt:lpstr>
      <vt:lpstr>PowerPoint Presentation</vt:lpstr>
      <vt:lpstr>PowerPoint Presentation</vt:lpstr>
      <vt:lpstr>PowerPoint Presentation</vt:lpstr>
      <vt:lpstr>PowerPoint Presentation</vt:lpstr>
      <vt:lpstr>PowerPoint Presentation</vt:lpstr>
      <vt:lpstr>Alert Messages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MOTORCYCLE SAFETY SYSTEM</dc:title>
  <dc:creator>Saima</dc:creator>
  <cp:lastModifiedBy>Saima Siddique</cp:lastModifiedBy>
  <cp:revision>271</cp:revision>
  <dcterms:created xsi:type="dcterms:W3CDTF">2021-08-02T22:34:40Z</dcterms:created>
  <dcterms:modified xsi:type="dcterms:W3CDTF">2021-12-07T19:39:13Z</dcterms:modified>
</cp:coreProperties>
</file>